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201.wmf" ContentType="image/x-wmf"/>
  <Override PartName="/ppt/media/image200.wmf" ContentType="image/x-wmf"/>
  <Override PartName="/ppt/media/image195.wmf" ContentType="image/x-wmf"/>
  <Override PartName="/ppt/media/image193.wmf" ContentType="image/x-wmf"/>
  <Override PartName="/ppt/media/image192.wmf" ContentType="image/x-wmf"/>
  <Override PartName="/ppt/media/image191.wmf" ContentType="image/x-wmf"/>
  <Override PartName="/ppt/media/image190.wmf" ContentType="image/x-wmf"/>
  <Override PartName="/ppt/media/image187.wmf" ContentType="image/x-wmf"/>
  <Override PartName="/ppt/media/image186.wmf" ContentType="image/x-wmf"/>
  <Override PartName="/ppt/media/image185.wmf" ContentType="image/x-wmf"/>
  <Override PartName="/ppt/media/image184.wmf" ContentType="image/x-wmf"/>
  <Override PartName="/ppt/media/image183.wmf" ContentType="image/x-wmf"/>
  <Override PartName="/ppt/media/image182.wmf" ContentType="image/x-wmf"/>
  <Override PartName="/ppt/media/image181.wmf" ContentType="image/x-wmf"/>
  <Override PartName="/ppt/media/image180.wmf" ContentType="image/x-wmf"/>
  <Override PartName="/ppt/media/image173.wmf" ContentType="image/x-wmf"/>
  <Override PartName="/ppt/media/image172.wmf" ContentType="image/x-wmf"/>
  <Override PartName="/ppt/media/image171.wmf" ContentType="image/x-wmf"/>
  <Override PartName="/ppt/media/image170.wmf" ContentType="image/x-wmf"/>
  <Override PartName="/ppt/media/image167.wmf" ContentType="image/x-wmf"/>
  <Override PartName="/ppt/media/image74.wmf" ContentType="image/x-wmf"/>
  <Override PartName="/ppt/media/image73.wmf" ContentType="image/x-wmf"/>
  <Override PartName="/ppt/media/image72.wmf" ContentType="image/x-wmf"/>
  <Override PartName="/ppt/media/image169.wmf" ContentType="image/x-wmf"/>
  <Override PartName="/ppt/media/image71.wmf" ContentType="image/x-wmf"/>
  <Override PartName="/ppt/media/image168.wmf" ContentType="image/x-wmf"/>
  <Override PartName="/ppt/media/image70.wmf" ContentType="image/x-wmf"/>
  <Override PartName="/ppt/media/image62.wmf" ContentType="image/x-wmf"/>
  <Override PartName="/ppt/media/image177.wmf" ContentType="image/x-wmf"/>
  <Override PartName="/ppt/media/image4.png" ContentType="image/png"/>
  <Override PartName="/ppt/media/image75.wmf" ContentType="image/x-wmf"/>
  <Override PartName="/ppt/media/image69.wmf" ContentType="image/x-wmf"/>
  <Override PartName="/ppt/media/image44.wmf" ContentType="image/x-wmf"/>
  <Override PartName="/ppt/media/image153.wmf" ContentType="image/x-wmf"/>
  <Override PartName="/ppt/media/image68.wmf" ContentType="image/x-wmf"/>
  <Override PartName="/ppt/media/image43.wmf" ContentType="image/x-wmf"/>
  <Override PartName="/ppt/media/image204.wmf" ContentType="image/x-wmf"/>
  <Override PartName="/ppt/media/image152.wmf" ContentType="image/x-wmf"/>
  <Override PartName="/ppt/media/image67.wmf" ContentType="image/x-wmf"/>
  <Override PartName="/ppt/media/image42.wmf" ContentType="image/x-wmf"/>
  <Override PartName="/ppt/media/image203.wmf" ContentType="image/x-wmf"/>
  <Override PartName="/ppt/media/image151.wmf" ContentType="image/x-wmf"/>
  <Override PartName="/ppt/media/image66.wmf" ContentType="image/x-wmf"/>
  <Override PartName="/ppt/media/image202.wmf" ContentType="image/x-wmf"/>
  <Override PartName="/ppt/media/image150.wmf" ContentType="image/x-wmf"/>
  <Override PartName="/ppt/media/image65.wmf" ContentType="image/x-wmf"/>
  <Override PartName="/ppt/media/image16.wmf" ContentType="image/x-wmf"/>
  <Override PartName="/ppt/media/image125.wmf" ContentType="image/x-wmf"/>
  <Override PartName="/ppt/media/image15.wmf" ContentType="image/x-wmf"/>
  <Override PartName="/ppt/media/image124.wmf" ContentType="image/x-wmf"/>
  <Override PartName="/ppt/media/image39.wmf" ContentType="image/x-wmf"/>
  <Override PartName="/ppt/media/image50.wmf" ContentType="image/x-wmf"/>
  <Override PartName="/ppt/media/image148.wmf" ContentType="image/x-wmf"/>
  <Override PartName="/ppt/media/image14.wmf" ContentType="image/x-wmf"/>
  <Override PartName="/ppt/media/image123.wmf" ContentType="image/x-wmf"/>
  <Override PartName="/ppt/media/image38.wmf" ContentType="image/x-wmf"/>
  <Override PartName="/ppt/media/image147.wmf" ContentType="image/x-wmf"/>
  <Override PartName="/ppt/media/image13.wmf" ContentType="image/x-wmf"/>
  <Override PartName="/ppt/media/image122.wmf" ContentType="image/x-wmf"/>
  <Override PartName="/ppt/media/image37.wmf" ContentType="image/x-wmf"/>
  <Override PartName="/ppt/media/image146.wmf" ContentType="image/x-wmf"/>
  <Override PartName="/ppt/media/image12.wmf" ContentType="image/x-wmf"/>
  <Override PartName="/ppt/media/image121.wmf" ContentType="image/x-wmf"/>
  <Override PartName="/ppt/media/image17.wmf" ContentType="image/x-wmf"/>
  <Override PartName="/ppt/media/image126.wmf" ContentType="image/x-wmf"/>
  <Override PartName="/ppt/media/image18.wmf" ContentType="image/x-wmf"/>
  <Override PartName="/ppt/media/image127.wmf" ContentType="image/x-wmf"/>
  <Override PartName="/ppt/media/image19.wmf" ContentType="image/x-wmf"/>
  <Override PartName="/ppt/media/image45.wmf" ContentType="image/x-wmf"/>
  <Override PartName="/ppt/media/image154.wmf" ContentType="image/x-wmf"/>
  <Override PartName="/ppt/media/image46.wmf" ContentType="image/x-wmf"/>
  <Override PartName="/ppt/media/image155.wmf" ContentType="image/x-wmf"/>
  <Override PartName="/ppt/media/image130.wmf" ContentType="image/x-wmf"/>
  <Override PartName="/ppt/media/image47.wmf" ContentType="image/x-wmf"/>
  <Override PartName="/ppt/media/image156.wmf" ContentType="image/x-wmf"/>
  <Override PartName="/ppt/media/image22.wmf" ContentType="image/x-wmf"/>
  <Override PartName="/ppt/media/image131.wmf" ContentType="image/x-wmf"/>
  <Override PartName="/ppt/media/image48.wmf" ContentType="image/x-wmf"/>
  <Override PartName="/ppt/media/image157.wmf" ContentType="image/x-wmf"/>
  <Override PartName="/ppt/media/image23.wmf" ContentType="image/x-wmf"/>
  <Override PartName="/ppt/media/image132.wmf" ContentType="image/x-wmf"/>
  <Override PartName="/ppt/media/image49.wmf" ContentType="image/x-wmf"/>
  <Override PartName="/ppt/media/image60.wmf" ContentType="image/x-wmf"/>
  <Override PartName="/ppt/media/image158.wmf" ContentType="image/x-wmf"/>
  <Override PartName="/ppt/media/image24.wmf" ContentType="image/x-wmf"/>
  <Override PartName="/ppt/media/image133.wmf" ContentType="image/x-wmf"/>
  <Override PartName="/ppt/media/image25.wmf" ContentType="image/x-wmf"/>
  <Override PartName="/ppt/media/image205.jpeg" ContentType="image/jpeg"/>
  <Override PartName="/ppt/media/image134.wmf" ContentType="image/x-wmf"/>
  <Override PartName="/ppt/media/image26.wmf" ContentType="image/x-wmf"/>
  <Override PartName="/ppt/media/image135.wmf" ContentType="image/x-wmf"/>
  <Override PartName="/ppt/media/image27.wmf" ContentType="image/x-wmf"/>
  <Override PartName="/ppt/media/image136.wmf" ContentType="image/x-wmf"/>
  <Override PartName="/ppt/media/image28.wmf" ContentType="image/x-wmf"/>
  <Override PartName="/ppt/media/image137.wmf" ContentType="image/x-wmf"/>
  <Override PartName="/ppt/media/image29.wmf" ContentType="image/x-wmf"/>
  <Override PartName="/ppt/media/image40.wmf" ContentType="image/x-wmf"/>
  <Override PartName="/ppt/media/image138.wmf" ContentType="image/x-wmf"/>
  <Override PartName="/ppt/media/image58.wmf" ContentType="image/x-wmf"/>
  <Override PartName="/ppt/media/image33.wmf" ContentType="image/x-wmf"/>
  <Override PartName="/ppt/media/image142.wmf" ContentType="image/x-wmf"/>
  <Override PartName="/ppt/media/image59.wmf" ContentType="image/x-wmf"/>
  <Override PartName="/ppt/media/image34.wmf" ContentType="image/x-wmf"/>
  <Override PartName="/ppt/media/image143.wmf" ContentType="image/x-wmf"/>
  <Override PartName="/ppt/media/image35.wmf" ContentType="image/x-wmf"/>
  <Override PartName="/ppt/media/image206.jpeg" ContentType="image/jpeg"/>
  <Override PartName="/ppt/media/image144.wmf" ContentType="image/x-wmf"/>
  <Override PartName="/ppt/media/image120.wmf" ContentType="image/x-wmf"/>
  <Override PartName="/ppt/media/image36.wmf" ContentType="image/x-wmf"/>
  <Override PartName="/ppt/media/image53.jpeg" ContentType="image/jpeg"/>
  <Override PartName="/ppt/media/image145.wmf" ContentType="image/x-wmf"/>
  <Override PartName="/ppt/media/image64.wmf" ContentType="image/x-wmf"/>
  <Override PartName="/ppt/media/image9.wmf" ContentType="image/x-wmf"/>
  <Override PartName="/ppt/media/image10.wmf" ContentType="image/x-wmf"/>
  <Override PartName="/ppt/media/image108.wmf" ContentType="image/x-wmf"/>
  <Override PartName="/ppt/media/image63.wmf" ContentType="image/x-wmf"/>
  <Override PartName="/ppt/media/image8.wmf" ContentType="image/x-wmf"/>
  <Override PartName="/ppt/media/image89.wmf" ContentType="image/x-wmf"/>
  <Override PartName="/ppt/media/image107.wmf" ContentType="image/x-wmf"/>
  <Override PartName="/ppt/media/image57.wmf" ContentType="image/x-wmf"/>
  <Override PartName="/ppt/media/image166.wmf" ContentType="image/x-wmf"/>
  <Override PartName="/ppt/media/image32.wmf" ContentType="image/x-wmf"/>
  <Override PartName="/ppt/media/image141.wmf" ContentType="image/x-wmf"/>
  <Override PartName="/ppt/media/image77.wmf" ContentType="image/x-wmf"/>
  <Override PartName="/ppt/media/image52.wmf" ContentType="image/x-wmf"/>
  <Override PartName="/ppt/media/image161.wmf" ContentType="image/x-wmf"/>
  <Override PartName="/ppt/media/image175.wmf" ContentType="image/x-wmf"/>
  <Override PartName="/ppt/media/image2.png" ContentType="image/png"/>
  <Override PartName="/ppt/media/image101.png" ContentType="image/png"/>
  <Override PartName="/ppt/media/image76.wmf" ContentType="image/x-wmf"/>
  <Override PartName="/ppt/media/image160.wmf" ContentType="image/x-wmf"/>
  <Override PartName="/ppt/media/image174.wmf" ContentType="image/x-wmf"/>
  <Override PartName="/ppt/media/image1.png" ContentType="image/png"/>
  <Override PartName="/ppt/media/image78.wmf" ContentType="image/x-wmf"/>
  <Override PartName="/ppt/media/image176.wmf" ContentType="image/x-wmf"/>
  <Override PartName="/ppt/media/image3.png" ContentType="image/png"/>
  <Override PartName="/ppt/media/image54.wmf" ContentType="image/x-wmf"/>
  <Override PartName="/ppt/media/image163.wmf" ContentType="image/x-wmf"/>
  <Override PartName="/ppt/media/image55.wmf" ContentType="image/x-wmf"/>
  <Override PartName="/ppt/media/image164.wmf" ContentType="image/x-wmf"/>
  <Override PartName="/ppt/media/image128.wmf" ContentType="image/x-wmf"/>
  <Override PartName="/ppt/media/image30.wmf" ContentType="image/x-wmf"/>
  <Override PartName="/ppt/media/image56.wmf" ContentType="image/x-wmf"/>
  <Override PartName="/ppt/media/image165.wmf" ContentType="image/x-wmf"/>
  <Override PartName="/ppt/media/image140.wmf" ContentType="image/x-wmf"/>
  <Override PartName="/ppt/media/image79.wmf" ContentType="image/x-wmf"/>
  <Override PartName="/ppt/media/image178.wmf" ContentType="image/x-wmf"/>
  <Override PartName="/ppt/media/image5.png" ContentType="image/png"/>
  <Override PartName="/ppt/media/image80.wmf" ContentType="image/x-wmf"/>
  <Override PartName="/ppt/media/image179.wmf" ContentType="image/x-wmf"/>
  <Override PartName="/ppt/media/image6.png" ContentType="image/png"/>
  <Override PartName="/ppt/media/image81.wmf" ContentType="image/x-wmf"/>
  <Override PartName="/ppt/media/image7.png" ContentType="image/png"/>
  <Override PartName="/ppt/media/image82.wmf" ContentType="image/x-wmf"/>
  <Override PartName="/ppt/media/image194.wmf" ContentType="image/x-wmf"/>
  <Override PartName="/ppt/media/image100.wmf" ContentType="image/x-wmf"/>
  <Override PartName="/ppt/media/image83.wmf" ContentType="image/x-wmf"/>
  <Override PartName="/ppt/media/image84.wmf" ContentType="image/x-wmf"/>
  <Override PartName="/ppt/media/image196.wmf" ContentType="image/x-wmf"/>
  <Override PartName="/ppt/media/image102.wmf" ContentType="image/x-wmf"/>
  <Override PartName="/ppt/media/image85.wmf" ContentType="image/x-wmf"/>
  <Override PartName="/ppt/media/image197.wmf" ContentType="image/x-wmf"/>
  <Override PartName="/ppt/media/image103.wmf" ContentType="image/x-wmf"/>
  <Override PartName="/ppt/media/image86.wmf" ContentType="image/x-wmf"/>
  <Override PartName="/ppt/media/image198.wmf" ContentType="image/x-wmf"/>
  <Override PartName="/ppt/media/image87.png" ContentType="image/png"/>
  <Override PartName="/ppt/media/image104.wmf" ContentType="image/x-wmf"/>
  <Override PartName="/ppt/media/image88.wmf" ContentType="image/x-wmf"/>
  <Override PartName="/ppt/media/image106.wmf" ContentType="image/x-wmf"/>
  <Override PartName="/ppt/media/image188.wmf" ContentType="image/x-wmf"/>
  <Override PartName="/ppt/media/image90.wmf" ContentType="image/x-wmf"/>
  <Override PartName="/ppt/media/image189.wmf" ContentType="image/x-wmf"/>
  <Override PartName="/ppt/media/image91.wmf" ContentType="image/x-wmf"/>
  <Override PartName="/ppt/media/image92.wmf" ContentType="image/x-wmf"/>
  <Override PartName="/ppt/media/image110.wmf" ContentType="image/x-wmf"/>
  <Override PartName="/ppt/media/image93.wmf" ContentType="image/x-wmf"/>
  <Override PartName="/ppt/media/image111.wmf" ContentType="image/x-wmf"/>
  <Override PartName="/ppt/media/image94.wmf" ContentType="image/x-wmf"/>
  <Override PartName="/ppt/media/image112.wmf" ContentType="image/x-wmf"/>
  <Override PartName="/ppt/media/image95.wmf" ContentType="image/x-wmf"/>
  <Override PartName="/ppt/media/image113.wmf" ContentType="image/x-wmf"/>
  <Override PartName="/ppt/media/image96.wmf" ContentType="image/x-wmf"/>
  <Override PartName="/ppt/media/image114.wmf" ContentType="image/x-wmf"/>
  <Override PartName="/ppt/media/image97.wmf" ContentType="image/x-wmf"/>
  <Override PartName="/ppt/media/image115.wmf" ContentType="image/x-wmf"/>
  <Override PartName="/ppt/media/image98.wmf" ContentType="image/x-wmf"/>
  <Override PartName="/ppt/media/image116.wmf" ContentType="image/x-wmf"/>
  <Override PartName="/ppt/media/image99.wmf" ContentType="image/x-wmf"/>
  <Override PartName="/ppt/media/image117.wmf" ContentType="image/x-wmf"/>
  <Override PartName="/ppt/media/image199.wmf" ContentType="image/x-wmf"/>
  <Override PartName="/ppt/media/image105.wmf" ContentType="image/x-wmf"/>
  <Override PartName="/ppt/media/image11.wmf" ContentType="image/x-wmf"/>
  <Override PartName="/ppt/media/image109.wmf" ContentType="image/x-wmf"/>
  <Override PartName="/ppt/media/image20.wmf" ContentType="image/x-wmf"/>
  <Override PartName="/ppt/media/image118.wmf" ContentType="image/x-wmf"/>
  <Override PartName="/ppt/media/image21.wmf" ContentType="image/x-wmf"/>
  <Override PartName="/ppt/media/image119.wmf" ContentType="image/x-wmf"/>
  <Override PartName="/ppt/media/image31.wmf" ContentType="image/x-wmf"/>
  <Override PartName="/ppt/media/image129.wmf" ContentType="image/x-wmf"/>
  <Override PartName="/ppt/media/image41.wmf" ContentType="image/x-wmf"/>
  <Override PartName="/ppt/media/image139.wmf" ContentType="image/x-wmf"/>
  <Override PartName="/ppt/media/image51.wmf" ContentType="image/x-wmf"/>
  <Override PartName="/ppt/media/image149.wmf" ContentType="image/x-wmf"/>
  <Override PartName="/ppt/media/image61.wmf" ContentType="image/x-wmf"/>
  <Override PartName="/ppt/media/image159.wmf" ContentType="image/x-wmf"/>
  <Override PartName="/ppt/media/image162.wmf" ContentType="image/x-wmf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92.xml" ContentType="application/vnd.openxmlformats-officedocument.presentationml.slide+xml"/>
  <Override PartName="/ppt/slides/slide91.xml" ContentType="application/vnd.openxmlformats-officedocument.presentationml.slide+xml"/>
  <Override PartName="/ppt/slides/slide90.xml" ContentType="application/vnd.openxmlformats-officedocument.presentationml.slide+xml"/>
  <Override PartName="/ppt/slides/slide89.xml" ContentType="application/vnd.openxmlformats-officedocument.presentationml.slide+xml"/>
  <Override PartName="/ppt/slides/slide88.xml" ContentType="application/vnd.openxmlformats-officedocument.presentationml.slide+xml"/>
  <Override PartName="/ppt/slides/slide87.xml" ContentType="application/vnd.openxmlformats-officedocument.presentationml.slide+xml"/>
  <Override PartName="/ppt/slides/slide86.xml" ContentType="application/vnd.openxmlformats-officedocument.presentationml.slide+xml"/>
  <Override PartName="/ppt/slides/slide85.xml" ContentType="application/vnd.openxmlformats-officedocument.presentationml.slide+xml"/>
  <Override PartName="/ppt/slides/slide84.xml" ContentType="application/vnd.openxmlformats-officedocument.presentationml.slide+xml"/>
  <Override PartName="/ppt/slides/slide83.xml" ContentType="application/vnd.openxmlformats-officedocument.presentationml.slide+xml"/>
  <Override PartName="/ppt/slides/slide82.xml" ContentType="application/vnd.openxmlformats-officedocument.presentationml.slide+xml"/>
  <Override PartName="/ppt/slides/slide81.xml" ContentType="application/vnd.openxmlformats-officedocument.presentationml.slide+xml"/>
  <Override PartName="/ppt/slides/slide80.xml" ContentType="application/vnd.openxmlformats-officedocument.presentationml.slide+xml"/>
  <Override PartName="/ppt/slides/slide7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6.xml" ContentType="application/vnd.openxmlformats-officedocument.presentationml.slide+xml"/>
  <Override PartName="/ppt/slides/slide1.xml" ContentType="application/vnd.openxmlformats-officedocument.presentationml.slide+xml"/>
  <Override PartName="/ppt/slides/slide39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8.xml" ContentType="application/vnd.openxmlformats-officedocument.presentationml.slide+xml"/>
  <Override PartName="/ppt/slides/slide15.xml" ContentType="application/vnd.openxmlformats-officedocument.presentationml.slide+xml"/>
  <Override PartName="/ppt/slides/slide9.xml" ContentType="application/vnd.openxmlformats-officedocument.presentationml.slide+xml"/>
  <Override PartName="/ppt/slides/slide36.xml" ContentType="application/vnd.openxmlformats-officedocument.presentationml.slide+xml"/>
  <Override PartName="/ppt/slides/slide5.xml" ContentType="application/vnd.openxmlformats-officedocument.presentationml.slide+xml"/>
  <Override PartName="/ppt/slides/slide11.xml" ContentType="application/vnd.openxmlformats-officedocument.presentationml.slide+xml"/>
  <Override PartName="/ppt/slides/slide35.xml" ContentType="application/vnd.openxmlformats-officedocument.presentationml.slide+xml"/>
  <Override PartName="/ppt/slides/slide4.xml" ContentType="application/vnd.openxmlformats-officedocument.presentationml.slide+xml"/>
  <Override PartName="/ppt/slides/slide10.xml" ContentType="application/vnd.openxmlformats-officedocument.presentationml.slide+xml"/>
  <Override PartName="/ppt/slides/slide34.xml" ContentType="application/vnd.openxmlformats-officedocument.presentationml.slide+xml"/>
  <Override PartName="/ppt/slides/slide59.xml" ContentType="application/vnd.openxmlformats-officedocument.presentationml.slide+xml"/>
  <Override PartName="/ppt/slides/slide33.xml" ContentType="application/vnd.openxmlformats-officedocument.presentationml.slide+xml"/>
  <Override PartName="/ppt/slides/slide58.xml" ContentType="application/vnd.openxmlformats-officedocument.presentationml.slide+xml"/>
  <Override PartName="/ppt/slides/slide32.xml" ContentType="application/vnd.openxmlformats-officedocument.presentationml.slide+xml"/>
  <Override PartName="/ppt/slides/slide57.xml" ContentType="application/vnd.openxmlformats-officedocument.presentationml.slide+xml"/>
  <Override PartName="/ppt/slides/slide31.xml" ContentType="application/vnd.openxmlformats-officedocument.presentationml.slide+xml"/>
  <Override PartName="/ppt/slides/slide56.xml" ContentType="application/vnd.openxmlformats-officedocument.presentationml.slide+xml"/>
  <Override PartName="/ppt/slides/slide30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49.xml" ContentType="application/vnd.openxmlformats-officedocument.presentationml.slide+xml"/>
  <Override PartName="/ppt/slides/slide23.xml" ContentType="application/vnd.openxmlformats-officedocument.presentationml.slide+xml"/>
  <Override PartName="/ppt/slides/slide48.xml" ContentType="application/vnd.openxmlformats-officedocument.presentationml.slide+xml"/>
  <Override PartName="/ppt/slides/slide22.xml" ContentType="application/vnd.openxmlformats-officedocument.presentationml.slide+xml"/>
  <Override PartName="/ppt/slides/slide47.xml" ContentType="application/vnd.openxmlformats-officedocument.presentationml.slide+xml"/>
  <Override PartName="/ppt/slides/slide21.xml" ContentType="application/vnd.openxmlformats-officedocument.presentationml.slide+xml"/>
  <Override PartName="/ppt/slides/_rels/slide89.xml.rels" ContentType="application/vnd.openxmlformats-package.relationships+xml"/>
  <Override PartName="/ppt/slides/_rels/slide82.xml.rels" ContentType="application/vnd.openxmlformats-package.relationships+xml"/>
  <Override PartName="/ppt/slides/_rels/slide79.xml.rels" ContentType="application/vnd.openxmlformats-package.relationships+xml"/>
  <Override PartName="/ppt/slides/_rels/slide10.xml.rels" ContentType="application/vnd.openxmlformats-package.relationships+xml"/>
  <Override PartName="/ppt/slides/_rels/slide81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80.xml.rels" ContentType="application/vnd.openxmlformats-package.relationships+xml"/>
  <Override PartName="/ppt/slides/_rels/slide31.xml.rels" ContentType="application/vnd.openxmlformats-package.relationships+xml"/>
  <Override PartName="/ppt/slides/_rels/slide29.xml.rels" ContentType="application/vnd.openxmlformats-package.relationships+xml"/>
  <Override PartName="/ppt/slides/_rels/slide78.xml.rels" ContentType="application/vnd.openxmlformats-package.relationships+xml"/>
  <Override PartName="/ppt/slides/_rels/slide30.xml.rels" ContentType="application/vnd.openxmlformats-package.relationships+xml"/>
  <Override PartName="/ppt/slides/_rels/slide28.xml.rels" ContentType="application/vnd.openxmlformats-package.relationships+xml"/>
  <Override PartName="/ppt/slides/_rels/slide77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47.xml.rels" ContentType="application/vnd.openxmlformats-package.relationships+xml"/>
  <Override PartName="/ppt/slides/_rels/slide46.xml.rels" ContentType="application/vnd.openxmlformats-package.relationships+xml"/>
  <Override PartName="/ppt/slides/_rels/slide26.xml.rels" ContentType="application/vnd.openxmlformats-package.relationships+xml"/>
  <Override PartName="/ppt/slides/_rels/slide75.xml.rels" ContentType="application/vnd.openxmlformats-package.relationships+xml"/>
  <Override PartName="/ppt/slides/_rels/slide85.xml.rels" ContentType="application/vnd.openxmlformats-package.relationships+xml"/>
  <Override PartName="/ppt/slides/_rels/slide36.xml.rels" ContentType="application/vnd.openxmlformats-package.relationships+xml"/>
  <Override PartName="/ppt/slides/_rels/slide5.xml.rels" ContentType="application/vnd.openxmlformats-package.relationships+xml"/>
  <Override PartName="/ppt/slides/_rels/slide25.xml.rels" ContentType="application/vnd.openxmlformats-package.relationships+xml"/>
  <Override PartName="/ppt/slides/_rels/slide74.xml.rels" ContentType="application/vnd.openxmlformats-package.relationships+xml"/>
  <Override PartName="/ppt/slides/_rels/slide84.xml.rels" ContentType="application/vnd.openxmlformats-package.relationships+xml"/>
  <Override PartName="/ppt/slides/_rels/slide35.xml.rels" ContentType="application/vnd.openxmlformats-package.relationships+xml"/>
  <Override PartName="/ppt/slides/_rels/slide70.xml.rels" ContentType="application/vnd.openxmlformats-package.relationships+xml"/>
  <Override PartName="/ppt/slides/_rels/slide4.xml.rels" ContentType="application/vnd.openxmlformats-package.relationships+xml"/>
  <Override PartName="/ppt/slides/_rels/slide45.xml.rels" ContentType="application/vnd.openxmlformats-package.relationships+xml"/>
  <Override PartName="/ppt/slides/_rels/slide24.xml.rels" ContentType="application/vnd.openxmlformats-package.relationships+xml"/>
  <Override PartName="/ppt/slides/_rels/slide73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83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6.xml.rels" ContentType="application/vnd.openxmlformats-package.relationships+xml"/>
  <Override PartName="/ppt/slides/_rels/slide8.xml.rels" ContentType="application/vnd.openxmlformats-package.relationships+xml"/>
  <Override PartName="/ppt/slides/_rels/slide60.xml.rels" ContentType="application/vnd.openxmlformats-package.relationships+xml"/>
  <Override PartName="/ppt/slides/_rels/slide11.xml.rels" ContentType="application/vnd.openxmlformats-package.relationships+xml"/>
  <Override PartName="/ppt/slides/_rels/slide58.xml.rels" ContentType="application/vnd.openxmlformats-package.relationships+xml"/>
  <Override PartName="/ppt/slides/_rels/slide59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86.xml.rels" ContentType="application/vnd.openxmlformats-package.relationships+xml"/>
  <Override PartName="/ppt/slides/_rels/slide37.xml.rels" ContentType="application/vnd.openxmlformats-package.relationships+xml"/>
  <Override PartName="/ppt/slides/_rels/slide87.xml.rels" ContentType="application/vnd.openxmlformats-package.relationships+xml"/>
  <Override PartName="/ppt/slides/_rels/slide38.xml.rels" ContentType="application/vnd.openxmlformats-package.relationships+xml"/>
  <Override PartName="/ppt/slides/_rels/slide8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90.xml.rels" ContentType="application/vnd.openxmlformats-package.relationships+xml"/>
  <Override PartName="/ppt/slides/_rels/slide41.xml.rels" ContentType="application/vnd.openxmlformats-package.relationships+xml"/>
  <Override PartName="/ppt/slides/_rels/slide91.xml.rels" ContentType="application/vnd.openxmlformats-package.relationships+xml"/>
  <Override PartName="/ppt/slides/_rels/slide42.xml.rels" ContentType="application/vnd.openxmlformats-package.relationships+xml"/>
  <Override PartName="/ppt/slides/_rels/slide92.xml.rels" ContentType="application/vnd.openxmlformats-package.relationships+xml"/>
  <Override PartName="/ppt/slides/_rels/slide43.xml.rels" ContentType="application/vnd.openxmlformats-package.relationships+xml"/>
  <Override PartName="/ppt/slides/_rels/slide22.xml.rels" ContentType="application/vnd.openxmlformats-package.relationships+xml"/>
  <Override PartName="/ppt/slides/_rels/slide71.xml.rels" ContentType="application/vnd.openxmlformats-package.relationships+xml"/>
  <Override PartName="/ppt/slides/_rels/slide44.xml.rels" ContentType="application/vnd.openxmlformats-package.relationships+xml"/>
  <Override PartName="/ppt/slides/_rels/slide23.xml.rels" ContentType="application/vnd.openxmlformats-package.relationships+xml"/>
  <Override PartName="/ppt/slides/_rels/slide72.xml.rels" ContentType="application/vnd.openxmlformats-package.relationships+xml"/>
  <Override PartName="/ppt/slides/_rels/slide48.xml.rels" ContentType="application/vnd.openxmlformats-package.relationships+xml"/>
  <Override PartName="/ppt/slides/_rels/slide49.xml.rels" ContentType="application/vnd.openxmlformats-package.relationships+xml"/>
  <Override PartName="/ppt/slides/_rels/slide6.xml.rels" ContentType="application/vnd.openxmlformats-package.relationships+xml"/>
  <Override PartName="/ppt/slides/_rels/slide50.xml.rels" ContentType="application/vnd.openxmlformats-package.relationships+xml"/>
  <Override PartName="/ppt/slides/_rels/slide69.xml.rels" ContentType="application/vnd.openxmlformats-package.relationships+xml"/>
  <Override PartName="/ppt/slides/_rels/slide7.xml.rels" ContentType="application/vnd.openxmlformats-package.relationships+xml"/>
  <Override PartName="/ppt/slides/_rels/slide51.xml.rels" ContentType="application/vnd.openxmlformats-package.relationships+xml"/>
  <Override PartName="/ppt/slides/_rels/slide52.xml.rels" ContentType="application/vnd.openxmlformats-package.relationships+xml"/>
  <Override PartName="/ppt/slides/_rels/slide53.xml.rels" ContentType="application/vnd.openxmlformats-package.relationships+xml"/>
  <Override PartName="/ppt/slides/_rels/slide54.xml.rels" ContentType="application/vnd.openxmlformats-package.relationships+xml"/>
  <Override PartName="/ppt/slides/_rels/slide55.xml.rels" ContentType="application/vnd.openxmlformats-package.relationships+xml"/>
  <Override PartName="/ppt/slides/_rels/slide56.xml.rels" ContentType="application/vnd.openxmlformats-package.relationships+xml"/>
  <Override PartName="/ppt/slides/_rels/slide57.xml.rels" ContentType="application/vnd.openxmlformats-package.relationships+xml"/>
  <Override PartName="/ppt/slides/_rels/slide12.xml.rels" ContentType="application/vnd.openxmlformats-package.relationships+xml"/>
  <Override PartName="/ppt/slides/_rels/slide61.xml.rels" ContentType="application/vnd.openxmlformats-package.relationships+xml"/>
  <Override PartName="/ppt/slides/_rels/slide13.xml.rels" ContentType="application/vnd.openxmlformats-package.relationships+xml"/>
  <Override PartName="/ppt/slides/_rels/slide62.xml.rels" ContentType="application/vnd.openxmlformats-package.relationships+xml"/>
  <Override PartName="/ppt/slides/_rels/slide63.xml.rels" ContentType="application/vnd.openxmlformats-package.relationships+xml"/>
  <Override PartName="/ppt/slides/_rels/slide64.xml.rels" ContentType="application/vnd.openxmlformats-package.relationships+xml"/>
  <Override PartName="/ppt/slides/_rels/slide16.xml.rels" ContentType="application/vnd.openxmlformats-package.relationships+xml"/>
  <Override PartName="/ppt/slides/_rels/slide65.xml.rels" ContentType="application/vnd.openxmlformats-package.relationships+xml"/>
  <Override PartName="/ppt/slides/_rels/slide17.xml.rels" ContentType="application/vnd.openxmlformats-package.relationships+xml"/>
  <Override PartName="/ppt/slides/_rels/slide66.xml.rels" ContentType="application/vnd.openxmlformats-package.relationships+xml"/>
  <Override PartName="/ppt/slides/_rels/slide18.xml.rels" ContentType="application/vnd.openxmlformats-package.relationships+xml"/>
  <Override PartName="/ppt/slides/_rels/slide67.xml.rels" ContentType="application/vnd.openxmlformats-package.relationships+xml"/>
  <Override PartName="/ppt/slides/_rels/slide19.xml.rels" ContentType="application/vnd.openxmlformats-package.relationships+xml"/>
  <Override PartName="/ppt/slides/_rels/slide68.xml.rels" ContentType="application/vnd.openxmlformats-package.relationships+xml"/>
  <Override PartName="/ppt/slides/slide46.xml" ContentType="application/vnd.openxmlformats-officedocument.presentationml.slide+xml"/>
  <Override PartName="/ppt/slides/slide20.xml" ContentType="application/vnd.openxmlformats-officedocument.presentationml.slide+xml"/>
  <Override PartName="/ppt/slides/slide45.xml" ContentType="application/vnd.openxmlformats-officedocument.presentationml.slide+xml"/>
  <Override PartName="/ppt/slides/slide6.xml" ContentType="application/vnd.openxmlformats-officedocument.presentationml.slide+xml"/>
  <Override PartName="/ppt/slides/slide12.xml" ContentType="application/vnd.openxmlformats-officedocument.presentationml.slide+xml"/>
  <Override PartName="/ppt/slides/slide37.xml" ContentType="application/vnd.openxmlformats-officedocument.presentationml.slide+xml"/>
  <Override PartName="/ppt/slides/slide7.xml" ContentType="application/vnd.openxmlformats-officedocument.presentationml.slide+xml"/>
  <Override PartName="/ppt/slides/slide13.xml" ContentType="application/vnd.openxmlformats-officedocument.presentationml.slide+xml"/>
  <Override PartName="/ppt/slides/slide38.xml" ContentType="application/vnd.openxmlformats-officedocument.presentationml.slide+xml"/>
  <Override PartName="/ppt/slides/slide40.xml" ContentType="application/vnd.openxmlformats-officedocument.presentationml.slide+xml"/>
  <Override PartName="/ppt/slides/slide65.xml" ContentType="application/vnd.openxmlformats-officedocument.presentationml.slide+xml"/>
  <Override PartName="/ppt/slides/slide41.xml" ContentType="application/vnd.openxmlformats-officedocument.presentationml.slide+xml"/>
  <Override PartName="/ppt/slides/slide66.xml" ContentType="application/vnd.openxmlformats-officedocument.presentationml.slide+xml"/>
  <Override PartName="/ppt/slides/slide42.xml" ContentType="application/vnd.openxmlformats-officedocument.presentationml.slide+xml"/>
  <Override PartName="/ppt/slides/slide67.xml" ContentType="application/vnd.openxmlformats-officedocument.presentationml.slide+xml"/>
  <Override PartName="/ppt/slides/slide43.xml" ContentType="application/vnd.openxmlformats-officedocument.presentationml.slide+xml"/>
  <Override PartName="/ppt/slides/slide68.xml" ContentType="application/vnd.openxmlformats-officedocument.presentationml.slide+xml"/>
  <Override PartName="/ppt/slides/slide44.xml" ContentType="application/vnd.openxmlformats-officedocument.presentationml.slide+xml"/>
  <Override PartName="/ppt/slides/slide69.xml" ContentType="application/vnd.openxmlformats-officedocument.presentationml.slide+xml"/>
  <Override PartName="/ppt/slides/slide50.xml" ContentType="application/vnd.openxmlformats-officedocument.presentationml.slide+xml"/>
  <Override PartName="/ppt/slides/slide75.xml" ContentType="application/vnd.openxmlformats-officedocument.presentationml.slide+xml"/>
  <Override PartName="/ppt/slides/slide51.xml" ContentType="application/vnd.openxmlformats-officedocument.presentationml.slide+xml"/>
  <Override PartName="/ppt/slides/slide76.xml" ContentType="application/vnd.openxmlformats-officedocument.presentationml.slide+xml"/>
  <Override PartName="/ppt/slides/slide52.xml" ContentType="application/vnd.openxmlformats-officedocument.presentationml.slide+xml"/>
  <Override PartName="/ppt/slides/slide77.xml" ContentType="application/vnd.openxmlformats-officedocument.presentationml.slide+xml"/>
  <Override PartName="/ppt/slides/slide53.xml" ContentType="application/vnd.openxmlformats-officedocument.presentationml.slide+xml"/>
  <Override PartName="/ppt/slides/slide78.xml" ContentType="application/vnd.openxmlformats-officedocument.presentationml.slide+xml"/>
  <Override PartName="/ppt/slides/slide5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</p:sldIdLst>
  <p:sldSz cx="12436475" cy="699452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<Relationship Id="rId65" Type="http://schemas.openxmlformats.org/officeDocument/2006/relationships/slide" Target="slides/slide61.xml"/><Relationship Id="rId66" Type="http://schemas.openxmlformats.org/officeDocument/2006/relationships/slide" Target="slides/slide62.xml"/><Relationship Id="rId67" Type="http://schemas.openxmlformats.org/officeDocument/2006/relationships/slide" Target="slides/slide63.xml"/><Relationship Id="rId68" Type="http://schemas.openxmlformats.org/officeDocument/2006/relationships/slide" Target="slides/slide64.xml"/><Relationship Id="rId69" Type="http://schemas.openxmlformats.org/officeDocument/2006/relationships/slide" Target="slides/slide65.xml"/><Relationship Id="rId70" Type="http://schemas.openxmlformats.org/officeDocument/2006/relationships/slide" Target="slides/slide66.xml"/><Relationship Id="rId71" Type="http://schemas.openxmlformats.org/officeDocument/2006/relationships/slide" Target="slides/slide67.xml"/><Relationship Id="rId72" Type="http://schemas.openxmlformats.org/officeDocument/2006/relationships/slide" Target="slides/slide68.xml"/><Relationship Id="rId73" Type="http://schemas.openxmlformats.org/officeDocument/2006/relationships/slide" Target="slides/slide69.xml"/><Relationship Id="rId74" Type="http://schemas.openxmlformats.org/officeDocument/2006/relationships/slide" Target="slides/slide70.xml"/><Relationship Id="rId75" Type="http://schemas.openxmlformats.org/officeDocument/2006/relationships/slide" Target="slides/slide71.xml"/><Relationship Id="rId76" Type="http://schemas.openxmlformats.org/officeDocument/2006/relationships/slide" Target="slides/slide72.xml"/><Relationship Id="rId77" Type="http://schemas.openxmlformats.org/officeDocument/2006/relationships/slide" Target="slides/slide73.xml"/><Relationship Id="rId78" Type="http://schemas.openxmlformats.org/officeDocument/2006/relationships/slide" Target="slides/slide74.xml"/><Relationship Id="rId79" Type="http://schemas.openxmlformats.org/officeDocument/2006/relationships/slide" Target="slides/slide75.xml"/><Relationship Id="rId80" Type="http://schemas.openxmlformats.org/officeDocument/2006/relationships/slide" Target="slides/slide76.xml"/><Relationship Id="rId81" Type="http://schemas.openxmlformats.org/officeDocument/2006/relationships/slide" Target="slides/slide77.xml"/><Relationship Id="rId82" Type="http://schemas.openxmlformats.org/officeDocument/2006/relationships/slide" Target="slides/slide78.xml"/><Relationship Id="rId83" Type="http://schemas.openxmlformats.org/officeDocument/2006/relationships/slide" Target="slides/slide79.xml"/><Relationship Id="rId84" Type="http://schemas.openxmlformats.org/officeDocument/2006/relationships/slide" Target="slides/slide80.xml"/><Relationship Id="rId85" Type="http://schemas.openxmlformats.org/officeDocument/2006/relationships/slide" Target="slides/slide81.xml"/><Relationship Id="rId86" Type="http://schemas.openxmlformats.org/officeDocument/2006/relationships/slide" Target="slides/slide82.xml"/><Relationship Id="rId87" Type="http://schemas.openxmlformats.org/officeDocument/2006/relationships/slide" Target="slides/slide83.xml"/><Relationship Id="rId88" Type="http://schemas.openxmlformats.org/officeDocument/2006/relationships/slide" Target="slides/slide84.xml"/><Relationship Id="rId89" Type="http://schemas.openxmlformats.org/officeDocument/2006/relationships/slide" Target="slides/slide85.xml"/><Relationship Id="rId90" Type="http://schemas.openxmlformats.org/officeDocument/2006/relationships/slide" Target="slides/slide86.xml"/><Relationship Id="rId91" Type="http://schemas.openxmlformats.org/officeDocument/2006/relationships/slide" Target="slides/slide87.xml"/><Relationship Id="rId92" Type="http://schemas.openxmlformats.org/officeDocument/2006/relationships/slide" Target="slides/slide88.xml"/><Relationship Id="rId93" Type="http://schemas.openxmlformats.org/officeDocument/2006/relationships/slide" Target="slides/slide89.xml"/><Relationship Id="rId94" Type="http://schemas.openxmlformats.org/officeDocument/2006/relationships/slide" Target="slides/slide90.xml"/><Relationship Id="rId95" Type="http://schemas.openxmlformats.org/officeDocument/2006/relationships/slide" Target="slides/slide91.xml"/><Relationship Id="rId96" Type="http://schemas.openxmlformats.org/officeDocument/2006/relationships/slide" Target="slides/slide9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12940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39844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2746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212940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39844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274680" y="295200"/>
            <a:ext cx="11889360" cy="425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212940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39844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2746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212940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39844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subTitle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subTitle"/>
          </p:nvPr>
        </p:nvSpPr>
        <p:spPr>
          <a:xfrm>
            <a:off x="274680" y="295200"/>
            <a:ext cx="11889360" cy="425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0" name="PlaceHolder 5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212940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3984480" y="121284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2746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6" name="PlaceHolder 6"/>
          <p:cNvSpPr>
            <a:spLocks noGrp="1"/>
          </p:cNvSpPr>
          <p:nvPr>
            <p:ph type="body"/>
          </p:nvPr>
        </p:nvSpPr>
        <p:spPr>
          <a:xfrm>
            <a:off x="212940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7" name="PlaceHolder 7"/>
          <p:cNvSpPr>
            <a:spLocks noGrp="1"/>
          </p:cNvSpPr>
          <p:nvPr>
            <p:ph type="body"/>
          </p:nvPr>
        </p:nvSpPr>
        <p:spPr>
          <a:xfrm>
            <a:off x="3984480" y="3427560"/>
            <a:ext cx="17661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274680" y="295200"/>
            <a:ext cx="11889360" cy="4253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42393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3085920" y="342756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3085920" y="1212840"/>
            <a:ext cx="267696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274680" y="3427560"/>
            <a:ext cx="5486040" cy="2022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205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6" descr=""/>
          <p:cNvPicPr/>
          <p:nvPr/>
        </p:nvPicPr>
        <p:blipFill>
          <a:blip r:embed="rId2"/>
          <a:stretch/>
        </p:blipFill>
        <p:spPr>
          <a:xfrm rot="5400000">
            <a:off x="9394200" y="3050280"/>
            <a:ext cx="6994800" cy="893880"/>
          </a:xfrm>
          <a:prstGeom prst="rect">
            <a:avLst/>
          </a:prstGeom>
          <a:ln>
            <a:noFill/>
          </a:ln>
        </p:spPr>
      </p:pic>
      <p:sp>
        <p:nvSpPr>
          <p:cNvPr id="1" name="PlaceHolder 1"/>
          <p:cNvSpPr>
            <a:spLocks noGrp="1"/>
          </p:cNvSpPr>
          <p:nvPr>
            <p:ph type="title"/>
          </p:nvPr>
        </p:nvSpPr>
        <p:spPr>
          <a:xfrm>
            <a:off x="274680" y="2125800"/>
            <a:ext cx="11886840" cy="135072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Se</a:t>
            </a:r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cti</a:t>
            </a:r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on </a:t>
            </a:r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tit</a:t>
            </a:r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le</a:t>
            </a:r>
            <a:endParaRPr b="0" lang="en-US" sz="72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21720" y="1636560"/>
            <a:ext cx="11192400" cy="40561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Click to edit the outline text format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latin typeface="Segoe UI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latin typeface="Segoe UI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latin typeface="Segoe UI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6" descr=""/>
          <p:cNvPicPr/>
          <p:nvPr/>
        </p:nvPicPr>
        <p:blipFill>
          <a:blip r:embed="rId2"/>
          <a:stretch/>
        </p:blipFill>
        <p:spPr>
          <a:xfrm rot="5400000">
            <a:off x="9394200" y="3050280"/>
            <a:ext cx="6994800" cy="893880"/>
          </a:xfrm>
          <a:prstGeom prst="rect">
            <a:avLst/>
          </a:prstGeom>
          <a:ln>
            <a:noFill/>
          </a:ln>
        </p:spPr>
      </p:pic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11886840" cy="202464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Click to edit Master text styles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228600"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45720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  <a:p>
            <a:pPr marL="68580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2c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icture 6" descr=""/>
          <p:cNvPicPr/>
          <p:nvPr/>
        </p:nvPicPr>
        <p:blipFill>
          <a:blip r:embed="rId2"/>
          <a:stretch/>
        </p:blipFill>
        <p:spPr>
          <a:xfrm rot="5400000">
            <a:off x="9394200" y="3050280"/>
            <a:ext cx="6994800" cy="893880"/>
          </a:xfrm>
          <a:prstGeom prst="rect">
            <a:avLst/>
          </a:prstGeom>
          <a:ln>
            <a:noFill/>
          </a:ln>
        </p:spPr>
      </p:pic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274680" y="295200"/>
            <a:ext cx="11889360" cy="91728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Click to edit Master title style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274680" y="1212840"/>
            <a:ext cx="5486040" cy="423936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Segoe UI Light"/>
              </a:rPr>
              <a:t>Click to edit Master text styles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231840"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46044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  <a:p>
            <a:pPr marL="68580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6675480" y="1212840"/>
            <a:ext cx="5486040" cy="4239360"/>
          </a:xfrm>
          <a:prstGeom prst="rect">
            <a:avLst/>
          </a:prstGeom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Segoe UI Light"/>
              </a:rPr>
              <a:t>Click to edit Master text styles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231840">
              <a:lnSpc>
                <a:spcPct val="90000"/>
              </a:lnSpc>
              <a:spcBef>
                <a:spcPts val="400"/>
              </a:spcBef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latin typeface="Segoe UI Light"/>
            </a:endParaRPr>
          </a:p>
          <a:p>
            <a:pPr marL="46044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Fourth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  <a:p>
            <a:pPr marL="685800">
              <a:lnSpc>
                <a:spcPct val="9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Fifth level</a:t>
            </a:r>
            <a:endParaRPr b="0" lang="en-US" sz="18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3.wmf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4.wmf"/><Relationship Id="rId2" Type="http://schemas.openxmlformats.org/officeDocument/2006/relationships/image" Target="../media/image25.wmf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wmf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image" Target="../media/image30.wmf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1.wmf"/><Relationship Id="rId2" Type="http://schemas.openxmlformats.org/officeDocument/2006/relationships/image" Target="../media/image32.wmf"/><Relationship Id="rId3" Type="http://schemas.openxmlformats.org/officeDocument/2006/relationships/image" Target="../media/image33.wmf"/><Relationship Id="rId4" Type="http://schemas.openxmlformats.org/officeDocument/2006/relationships/image" Target="../media/image34.wmf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image" Target="../media/image36.wmf"/><Relationship Id="rId3" Type="http://schemas.openxmlformats.org/officeDocument/2006/relationships/image" Target="../media/image37.wmf"/><Relationship Id="rId4" Type="http://schemas.openxmlformats.org/officeDocument/2006/relationships/image" Target="../media/image38.wmf"/><Relationship Id="rId5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9.wmf"/><Relationship Id="rId2" Type="http://schemas.openxmlformats.org/officeDocument/2006/relationships/image" Target="../media/image40.wmf"/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image" Target="../media/image44.wmf"/><Relationship Id="rId3" Type="http://schemas.openxmlformats.org/officeDocument/2006/relationships/image" Target="../media/image45.wmf"/><Relationship Id="rId4" Type="http://schemas.openxmlformats.org/officeDocument/2006/relationships/image" Target="../media/image46.wmf"/><Relationship Id="rId5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wmf"/><Relationship Id="rId2" Type="http://schemas.openxmlformats.org/officeDocument/2006/relationships/image" Target="../media/image48.wmf"/><Relationship Id="rId3" Type="http://schemas.openxmlformats.org/officeDocument/2006/relationships/image" Target="../media/image49.wmf"/><Relationship Id="rId4" Type="http://schemas.openxmlformats.org/officeDocument/2006/relationships/image" Target="../media/image50.wmf"/><Relationship Id="rId5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wmf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hyperlink" Target="http://web.eecs.umich.edu/~honglak/icml09-ConvolutionalDeepBeliefNetworks.pdf" TargetMode="External"/><Relationship Id="rId3" Type="http://schemas.openxmlformats.org/officeDocument/2006/relationships/hyperlink" Target="http://web.eecs.umich.edu/~honglak/icml09-ConvolutionalDeepBeliefNetworks.pdf" TargetMode="External"/><Relationship Id="rId4" Type="http://schemas.openxmlformats.org/officeDocument/2006/relationships/hyperlink" Target="http://web.eecs.umich.edu/~honglak/icml09-ConvolutionalDeepBeliefNetworks.pdf" TargetMode="External"/><Relationship Id="rId5" Type="http://schemas.openxmlformats.org/officeDocument/2006/relationships/hyperlink" Target="http://web.eecs.umich.edu/~honglak/icml09-ConvolutionalDeepBeliefNetworks.pdf" TargetMode="External"/><Relationship Id="rId6" Type="http://schemas.openxmlformats.org/officeDocument/2006/relationships/hyperlink" Target="http://web.eecs.umich.edu/~honglak/icml09-ConvolutionalDeepBeliefNetworks.pdf" TargetMode="External"/><Relationship Id="rId7" Type="http://schemas.openxmlformats.org/officeDocument/2006/relationships/image" Target="../media/image5.png"/><Relationship Id="rId8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4.wmf"/><Relationship Id="rId2" Type="http://schemas.openxmlformats.org/officeDocument/2006/relationships/image" Target="../media/image55.wmf"/><Relationship Id="rId3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9.wmf"/><Relationship Id="rId2" Type="http://schemas.openxmlformats.org/officeDocument/2006/relationships/image" Target="../media/image60.wmf"/><Relationship Id="rId3" Type="http://schemas.openxmlformats.org/officeDocument/2006/relationships/image" Target="../media/image61.wmf"/><Relationship Id="rId4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62.wmf"/><Relationship Id="rId2" Type="http://schemas.openxmlformats.org/officeDocument/2006/relationships/image" Target="../media/image63.wmf"/><Relationship Id="rId3" Type="http://schemas.openxmlformats.org/officeDocument/2006/relationships/image" Target="../media/image64.wmf"/><Relationship Id="rId4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65.wmf"/><Relationship Id="rId2" Type="http://schemas.openxmlformats.org/officeDocument/2006/relationships/image" Target="../media/image66.wmf"/><Relationship Id="rId3" Type="http://schemas.openxmlformats.org/officeDocument/2006/relationships/image" Target="../media/image67.wmf"/><Relationship Id="rId4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8.wmf"/><Relationship Id="rId2" Type="http://schemas.openxmlformats.org/officeDocument/2006/relationships/image" Target="../media/image69.wmf"/><Relationship Id="rId3" Type="http://schemas.openxmlformats.org/officeDocument/2006/relationships/image" Target="../media/image70.wmf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71.wmf"/><Relationship Id="rId2" Type="http://schemas.openxmlformats.org/officeDocument/2006/relationships/image" Target="../media/image72.wmf"/><Relationship Id="rId3" Type="http://schemas.openxmlformats.org/officeDocument/2006/relationships/image" Target="../media/image73.wmf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Relationship Id="rId3" Type="http://schemas.openxmlformats.org/officeDocument/2006/relationships/image" Target="../media/image76.wmf"/><Relationship Id="rId4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://arxiv.org/pdf/1312.5602v1.pdf" TargetMode="External"/><Relationship Id="rId2" Type="http://schemas.openxmlformats.org/officeDocument/2006/relationships/hyperlink" Target="http://arxiv.org/pdf/1312.5602v1.pdf" TargetMode="External"/><Relationship Id="rId3" Type="http://schemas.openxmlformats.org/officeDocument/2006/relationships/hyperlink" Target="http://arxiv.org/pdf/1312.5602v1.pdf" TargetMode="External"/><Relationship Id="rId4" Type="http://schemas.openxmlformats.org/officeDocument/2006/relationships/hyperlink" Target="http://arxiv.org/pdf/1312.5602v1.pdf" TargetMode="External"/><Relationship Id="rId5" Type="http://schemas.openxmlformats.org/officeDocument/2006/relationships/hyperlink" Target="http://arxiv.org/pdf/1312.5602v1.pdf" TargetMode="External"/><Relationship Id="rId6" Type="http://schemas.openxmlformats.org/officeDocument/2006/relationships/hyperlink" Target="http://arxiv.org/pdf/1312.5602v1.pdf" TargetMode="External"/><Relationship Id="rId7" Type="http://schemas.openxmlformats.org/officeDocument/2006/relationships/hyperlink" Target="http://arxiv.org/pdf/1312.5602v1.pdf" TargetMode="External"/><Relationship Id="rId8" Type="http://schemas.openxmlformats.org/officeDocument/2006/relationships/hyperlink" Target="http://arxiv.org/pdf/1312.5602v1.pdf" TargetMode="External"/><Relationship Id="rId9" Type="http://schemas.openxmlformats.org/officeDocument/2006/relationships/hyperlink" Target="http://arxiv.org/pdf/1312.5602v1.pdf" TargetMode="External"/><Relationship Id="rId10" Type="http://schemas.openxmlformats.org/officeDocument/2006/relationships/hyperlink" Target="http://arxiv.org/pdf/1312.5602v1.pdf" TargetMode="External"/><Relationship Id="rId11" Type="http://schemas.openxmlformats.org/officeDocument/2006/relationships/hyperlink" Target="http://arxiv.org/pdf/1312.5602v1.pdf" TargetMode="External"/><Relationship Id="rId12" Type="http://schemas.openxmlformats.org/officeDocument/2006/relationships/hyperlink" Target="http://arxiv.org/pdf/1312.5602v1.pdf" TargetMode="External"/><Relationship Id="rId13" Type="http://schemas.openxmlformats.org/officeDocument/2006/relationships/hyperlink" Target="http://arxiv.org/pdf/1312.5602v1.pdf" TargetMode="External"/><Relationship Id="rId14" Type="http://schemas.openxmlformats.org/officeDocument/2006/relationships/hyperlink" Target="http://arxiv.org/pdf/1312.5602v1.pdf" TargetMode="External"/><Relationship Id="rId15" Type="http://schemas.openxmlformats.org/officeDocument/2006/relationships/hyperlink" Target="http://arxiv.org/pdf/1312.5602v1.pdf" TargetMode="External"/><Relationship Id="rId16" Type="http://schemas.openxmlformats.org/officeDocument/2006/relationships/hyperlink" Target="http://arxiv.org/pdf/1312.5602v1.pdf" TargetMode="External"/><Relationship Id="rId17" Type="http://schemas.openxmlformats.org/officeDocument/2006/relationships/hyperlink" Target="http://arxiv.org/pdf/1312.5602v1.pdf" TargetMode="External"/><Relationship Id="rId18" Type="http://schemas.openxmlformats.org/officeDocument/2006/relationships/hyperlink" Target="http://arxiv.org/pdf/1312.5602v1.pdf" TargetMode="External"/><Relationship Id="rId19" Type="http://schemas.openxmlformats.org/officeDocument/2006/relationships/image" Target="../media/image6.png"/><Relationship Id="rId20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77.wmf"/><Relationship Id="rId2" Type="http://schemas.openxmlformats.org/officeDocument/2006/relationships/image" Target="../media/image78.wmf"/><Relationship Id="rId3" Type="http://schemas.openxmlformats.org/officeDocument/2006/relationships/image" Target="../media/image79.wmf"/><Relationship Id="rId4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80.wmf"/><Relationship Id="rId2" Type="http://schemas.openxmlformats.org/officeDocument/2006/relationships/image" Target="../media/image81.wmf"/><Relationship Id="rId3" Type="http://schemas.openxmlformats.org/officeDocument/2006/relationships/image" Target="../media/image82.wmf"/><Relationship Id="rId4" Type="http://schemas.openxmlformats.org/officeDocument/2006/relationships/slideLayout" Target="../slideLayouts/slideLayout1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83.wmf"/><Relationship Id="rId2" Type="http://schemas.openxmlformats.org/officeDocument/2006/relationships/image" Target="../media/image84.wmf"/><Relationship Id="rId3" Type="http://schemas.openxmlformats.org/officeDocument/2006/relationships/image" Target="../media/image85.wmf"/><Relationship Id="rId4" Type="http://schemas.openxmlformats.org/officeDocument/2006/relationships/image" Target="../media/image86.wmf"/><Relationship Id="rId5" Type="http://schemas.openxmlformats.org/officeDocument/2006/relationships/image" Target="../media/image87.png"/><Relationship Id="rId6" Type="http://schemas.openxmlformats.org/officeDocument/2006/relationships/slideLayout" Target="../slideLayouts/slideLayout1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88.wmf"/><Relationship Id="rId2" Type="http://schemas.openxmlformats.org/officeDocument/2006/relationships/image" Target="../media/image89.wmf"/><Relationship Id="rId3" Type="http://schemas.openxmlformats.org/officeDocument/2006/relationships/image" Target="../media/image90.wmf"/><Relationship Id="rId4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91.wmf"/><Relationship Id="rId2" Type="http://schemas.openxmlformats.org/officeDocument/2006/relationships/image" Target="../media/image92.wmf"/><Relationship Id="rId3" Type="http://schemas.openxmlformats.org/officeDocument/2006/relationships/image" Target="../media/image93.wmf"/><Relationship Id="rId4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94.wmf"/><Relationship Id="rId2" Type="http://schemas.openxmlformats.org/officeDocument/2006/relationships/image" Target="../media/image95.wmf"/><Relationship Id="rId3" Type="http://schemas.openxmlformats.org/officeDocument/2006/relationships/image" Target="../media/image96.wmf"/><Relationship Id="rId4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97.wmf"/><Relationship Id="rId2" Type="http://schemas.openxmlformats.org/officeDocument/2006/relationships/image" Target="../media/image98.wmf"/><Relationship Id="rId3" Type="http://schemas.openxmlformats.org/officeDocument/2006/relationships/image" Target="../media/image99.wmf"/><Relationship Id="rId4" Type="http://schemas.openxmlformats.org/officeDocument/2006/relationships/image" Target="../media/image100.wmf"/><Relationship Id="rId5" Type="http://schemas.openxmlformats.org/officeDocument/2006/relationships/image" Target="../media/image101.png"/><Relationship Id="rId6" Type="http://schemas.openxmlformats.org/officeDocument/2006/relationships/image" Target="../media/image102.wmf"/><Relationship Id="rId7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03.wmf"/><Relationship Id="rId2" Type="http://schemas.openxmlformats.org/officeDocument/2006/relationships/image" Target="../media/image104.wmf"/><Relationship Id="rId3" Type="http://schemas.openxmlformats.org/officeDocument/2006/relationships/image" Target="../media/image105.wmf"/><Relationship Id="rId4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06.wmf"/><Relationship Id="rId2" Type="http://schemas.openxmlformats.org/officeDocument/2006/relationships/image" Target="../media/image107.wmf"/><Relationship Id="rId3" Type="http://schemas.openxmlformats.org/officeDocument/2006/relationships/image" Target="../media/image108.wmf"/><Relationship Id="rId4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109.wmf"/><Relationship Id="rId2" Type="http://schemas.openxmlformats.org/officeDocument/2006/relationships/image" Target="../media/image110.wmf"/><Relationship Id="rId3" Type="http://schemas.openxmlformats.org/officeDocument/2006/relationships/image" Target="../media/image111.wmf"/><Relationship Id="rId4" Type="http://schemas.openxmlformats.org/officeDocument/2006/relationships/image" Target="../media/image112.wmf"/><Relationship Id="rId5" Type="http://schemas.openxmlformats.org/officeDocument/2006/relationships/image" Target="../media/image113.wmf"/><Relationship Id="rId6" Type="http://schemas.openxmlformats.org/officeDocument/2006/relationships/image" Target="../media/image114.wmf"/><Relationship Id="rId7" Type="http://schemas.openxmlformats.org/officeDocument/2006/relationships/image" Target="../media/image115.wmf"/><Relationship Id="rId8" Type="http://schemas.openxmlformats.org/officeDocument/2006/relationships/image" Target="../media/image116.wmf"/><Relationship Id="rId9" Type="http://schemas.openxmlformats.org/officeDocument/2006/relationships/image" Target="../media/image117.wmf"/><Relationship Id="rId10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http://www.umiacs.umd.edu/~yzyang/paper/YouCookMani_CameraReady.pdf" TargetMode="External"/><Relationship Id="rId3" Type="http://schemas.openxmlformats.org/officeDocument/2006/relationships/hyperlink" Target="http://www.umiacs.umd.edu/~yzyang/paper/YouCookMani_CameraReady.pdf" TargetMode="External"/><Relationship Id="rId4" Type="http://schemas.openxmlformats.org/officeDocument/2006/relationships/hyperlink" Target="http://www.umiacs.umd.edu/~yzyang/paper/YouCookMani_CameraReady.pdf" TargetMode="External"/><Relationship Id="rId5" Type="http://schemas.openxmlformats.org/officeDocument/2006/relationships/hyperlink" Target="http://www.umiacs.umd.edu/~yzyang/paper/YouCookMani_CameraReady.pdf" TargetMode="External"/><Relationship Id="rId6" Type="http://schemas.openxmlformats.org/officeDocument/2006/relationships/hyperlink" Target="http://www.umiacs.umd.edu/~yzyang/paper/YouCookMani_CameraReady.pdf" TargetMode="External"/><Relationship Id="rId7" Type="http://schemas.openxmlformats.org/officeDocument/2006/relationships/hyperlink" Target="http://www.umiacs.umd.edu/~yzyang/paper/YouCookMani_CameraReady.pdf" TargetMode="External"/><Relationship Id="rId8" Type="http://schemas.openxmlformats.org/officeDocument/2006/relationships/hyperlink" Target="http://www.umiacs.umd.edu/~yzyang/paper/YouCookMani_CameraReady.pdf" TargetMode="External"/><Relationship Id="rId9" Type="http://schemas.openxmlformats.org/officeDocument/2006/relationships/hyperlink" Target="http://www.umiacs.umd.edu/~yzyang/paper/YouCookMani_CameraReady.pdf" TargetMode="External"/><Relationship Id="rId10" Type="http://schemas.openxmlformats.org/officeDocument/2006/relationships/hyperlink" Target="http://www.umiacs.umd.edu/~yzyang/paper/YouCookMani_CameraReady.pdf" TargetMode="External"/><Relationship Id="rId11" Type="http://schemas.openxmlformats.org/officeDocument/2006/relationships/hyperlink" Target="http://www.umiacs.umd.edu/~yzyang/paper/YouCookMani_CameraReady.pdf" TargetMode="External"/><Relationship Id="rId1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118.wmf"/><Relationship Id="rId2" Type="http://schemas.openxmlformats.org/officeDocument/2006/relationships/image" Target="../media/image119.wmf"/><Relationship Id="rId3" Type="http://schemas.openxmlformats.org/officeDocument/2006/relationships/image" Target="../media/image120.wmf"/><Relationship Id="rId4" Type="http://schemas.openxmlformats.org/officeDocument/2006/relationships/image" Target="../media/image121.wmf"/><Relationship Id="rId5" Type="http://schemas.openxmlformats.org/officeDocument/2006/relationships/image" Target="../media/image122.wmf"/><Relationship Id="rId6" Type="http://schemas.openxmlformats.org/officeDocument/2006/relationships/image" Target="../media/image123.wmf"/><Relationship Id="rId7" Type="http://schemas.openxmlformats.org/officeDocument/2006/relationships/image" Target="../media/image124.wmf"/><Relationship Id="rId8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125.wmf"/><Relationship Id="rId2" Type="http://schemas.openxmlformats.org/officeDocument/2006/relationships/image" Target="../media/image126.wmf"/><Relationship Id="rId3" Type="http://schemas.openxmlformats.org/officeDocument/2006/relationships/image" Target="../media/image127.wmf"/><Relationship Id="rId4" Type="http://schemas.openxmlformats.org/officeDocument/2006/relationships/image" Target="../media/image128.wmf"/><Relationship Id="rId5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129.wmf"/><Relationship Id="rId2" Type="http://schemas.openxmlformats.org/officeDocument/2006/relationships/image" Target="../media/image130.wmf"/><Relationship Id="rId3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131.wmf"/><Relationship Id="rId2" Type="http://schemas.openxmlformats.org/officeDocument/2006/relationships/image" Target="../media/image132.wmf"/><Relationship Id="rId3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133.wmf"/><Relationship Id="rId2" Type="http://schemas.openxmlformats.org/officeDocument/2006/relationships/image" Target="../media/image134.wmf"/><Relationship Id="rId3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135.wmf"/><Relationship Id="rId2" Type="http://schemas.openxmlformats.org/officeDocument/2006/relationships/image" Target="../media/image136.wmf"/><Relationship Id="rId3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137.wmf"/><Relationship Id="rId2" Type="http://schemas.openxmlformats.org/officeDocument/2006/relationships/image" Target="../media/image138.wmf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139.wmf"/><Relationship Id="rId2" Type="http://schemas.openxmlformats.org/officeDocument/2006/relationships/image" Target="../media/image140.wmf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141.wmf"/><Relationship Id="rId2" Type="http://schemas.openxmlformats.org/officeDocument/2006/relationships/image" Target="../media/image142.wmf"/><Relationship Id="rId3" Type="http://schemas.openxmlformats.org/officeDocument/2006/relationships/image" Target="../media/image143.wmf"/><Relationship Id="rId4" Type="http://schemas.openxmlformats.org/officeDocument/2006/relationships/image" Target="../media/image144.wmf"/><Relationship Id="rId5" Type="http://schemas.openxmlformats.org/officeDocument/2006/relationships/image" Target="../media/image145.wmf"/><Relationship Id="rId6" Type="http://schemas.openxmlformats.org/officeDocument/2006/relationships/image" Target="../media/image146.wmf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8.wmf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147.wmf"/><Relationship Id="rId2" Type="http://schemas.openxmlformats.org/officeDocument/2006/relationships/image" Target="../media/image148.wmf"/><Relationship Id="rId3" Type="http://schemas.openxmlformats.org/officeDocument/2006/relationships/image" Target="../media/image149.wmf"/><Relationship Id="rId4" Type="http://schemas.openxmlformats.org/officeDocument/2006/relationships/image" Target="../media/image150.wmf"/><Relationship Id="rId5" Type="http://schemas.openxmlformats.org/officeDocument/2006/relationships/image" Target="../media/image151.wmf"/><Relationship Id="rId6" Type="http://schemas.openxmlformats.org/officeDocument/2006/relationships/image" Target="../media/image152.wmf"/><Relationship Id="rId7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153.wmf"/><Relationship Id="rId2" Type="http://schemas.openxmlformats.org/officeDocument/2006/relationships/image" Target="../media/image154.wmf"/><Relationship Id="rId3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155.wmf"/><Relationship Id="rId2" Type="http://schemas.openxmlformats.org/officeDocument/2006/relationships/image" Target="../media/image156.wmf"/><Relationship Id="rId3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157.wmf"/><Relationship Id="rId2" Type="http://schemas.openxmlformats.org/officeDocument/2006/relationships/image" Target="../media/image158.wmf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159.wmf"/><Relationship Id="rId2" Type="http://schemas.openxmlformats.org/officeDocument/2006/relationships/image" Target="../media/image160.wmf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161.wmf"/><Relationship Id="rId2" Type="http://schemas.openxmlformats.org/officeDocument/2006/relationships/image" Target="../media/image162.wmf"/><Relationship Id="rId3" Type="http://schemas.openxmlformats.org/officeDocument/2006/relationships/image" Target="../media/image163.wmf"/><Relationship Id="rId4" Type="http://schemas.openxmlformats.org/officeDocument/2006/relationships/image" Target="../media/image164.wmf"/><Relationship Id="rId5" Type="http://schemas.openxmlformats.org/officeDocument/2006/relationships/image" Target="../media/image165.wmf"/><Relationship Id="rId6" Type="http://schemas.openxmlformats.org/officeDocument/2006/relationships/image" Target="../media/image166.wmf"/><Relationship Id="rId7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167.wmf"/><Relationship Id="rId2" Type="http://schemas.openxmlformats.org/officeDocument/2006/relationships/image" Target="../media/image168.wmf"/><Relationship Id="rId3" Type="http://schemas.openxmlformats.org/officeDocument/2006/relationships/image" Target="../media/image169.wmf"/><Relationship Id="rId4" Type="http://schemas.openxmlformats.org/officeDocument/2006/relationships/image" Target="../media/image170.wmf"/><Relationship Id="rId5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171.wmf"/><Relationship Id="rId2" Type="http://schemas.openxmlformats.org/officeDocument/2006/relationships/image" Target="../media/image172.wmf"/><Relationship Id="rId3" Type="http://schemas.openxmlformats.org/officeDocument/2006/relationships/image" Target="../media/image173.wmf"/><Relationship Id="rId4" Type="http://schemas.openxmlformats.org/officeDocument/2006/relationships/image" Target="../media/image174.wmf"/><Relationship Id="rId5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175.wmf"/><Relationship Id="rId2" Type="http://schemas.openxmlformats.org/officeDocument/2006/relationships/image" Target="../media/image176.wmf"/><Relationship Id="rId3" Type="http://schemas.openxmlformats.org/officeDocument/2006/relationships/image" Target="../media/image177.wmf"/><Relationship Id="rId4" Type="http://schemas.openxmlformats.org/officeDocument/2006/relationships/image" Target="../media/image178.wmf"/><Relationship Id="rId5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wmf"/><Relationship Id="rId2" Type="http://schemas.openxmlformats.org/officeDocument/2006/relationships/image" Target="../media/image10.wmf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179.wmf"/><Relationship Id="rId2" Type="http://schemas.openxmlformats.org/officeDocument/2006/relationships/slideLayout" Target="../slideLayouts/slideLayout1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180.wmf"/><Relationship Id="rId2" Type="http://schemas.openxmlformats.org/officeDocument/2006/relationships/slideLayout" Target="../slideLayouts/slideLayout1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181.wmf"/><Relationship Id="rId2" Type="http://schemas.openxmlformats.org/officeDocument/2006/relationships/slideLayout" Target="../slideLayouts/slideLayout1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182.wmf"/><Relationship Id="rId2" Type="http://schemas.openxmlformats.org/officeDocument/2006/relationships/slideLayout" Target="../slideLayouts/slideLayout1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image" Target="../media/image183.wmf"/><Relationship Id="rId2" Type="http://schemas.openxmlformats.org/officeDocument/2006/relationships/slideLayout" Target="../slideLayouts/slideLayout1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184.wmf"/><Relationship Id="rId2" Type="http://schemas.openxmlformats.org/officeDocument/2006/relationships/slideLayout" Target="../slideLayouts/slideLayout1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185.wmf"/><Relationship Id="rId2" Type="http://schemas.openxmlformats.org/officeDocument/2006/relationships/slideLayout" Target="../slideLayouts/slideLayout1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186.wmf"/><Relationship Id="rId2" Type="http://schemas.openxmlformats.org/officeDocument/2006/relationships/slideLayout" Target="../slideLayouts/slideLayout1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187.wmf"/><Relationship Id="rId2" Type="http://schemas.openxmlformats.org/officeDocument/2006/relationships/slideLayout" Target="../slideLayouts/slideLayout1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188.wmf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image" Target="../media/image14.wmf"/><Relationship Id="rId5" Type="http://schemas.openxmlformats.org/officeDocument/2006/relationships/image" Target="../media/image15.wmf"/><Relationship Id="rId6" Type="http://schemas.openxmlformats.org/officeDocument/2006/relationships/image" Target="../media/image16.wmf"/><Relationship Id="rId7" Type="http://schemas.openxmlformats.org/officeDocument/2006/relationships/image" Target="../media/image17.wmf"/><Relationship Id="rId8" Type="http://schemas.openxmlformats.org/officeDocument/2006/relationships/image" Target="../media/image18.wmf"/><Relationship Id="rId9" Type="http://schemas.openxmlformats.org/officeDocument/2006/relationships/slideLayout" Target="../slideLayouts/slideLayout1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189.wmf"/><Relationship Id="rId2" Type="http://schemas.openxmlformats.org/officeDocument/2006/relationships/slideLayout" Target="../slideLayouts/slideLayout1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190.wmf"/><Relationship Id="rId2" Type="http://schemas.openxmlformats.org/officeDocument/2006/relationships/slideLayout" Target="../slideLayouts/slideLayout13.xml"/>
</Relationships>
</file>

<file path=ppt/slides/_rels/slide73.xml.rels><?xml version="1.0" encoding="UTF-8"?>
<Relationships xmlns="http://schemas.openxmlformats.org/package/2006/relationships"><Relationship Id="rId1" Type="http://schemas.openxmlformats.org/officeDocument/2006/relationships/image" Target="../media/image191.wmf"/><Relationship Id="rId2" Type="http://schemas.openxmlformats.org/officeDocument/2006/relationships/image" Target="../media/image192.wmf"/><Relationship Id="rId3" Type="http://schemas.openxmlformats.org/officeDocument/2006/relationships/slideLayout" Target="../slideLayouts/slideLayout13.xml"/>
</Relationships>
</file>

<file path=ppt/slides/_rels/slide74.xml.rels><?xml version="1.0" encoding="UTF-8"?>
<Relationships xmlns="http://schemas.openxmlformats.org/package/2006/relationships"><Relationship Id="rId1" Type="http://schemas.openxmlformats.org/officeDocument/2006/relationships/image" Target="../media/image193.wmf"/><Relationship Id="rId2" Type="http://schemas.openxmlformats.org/officeDocument/2006/relationships/image" Target="../media/image194.wmf"/><Relationship Id="rId3" Type="http://schemas.openxmlformats.org/officeDocument/2006/relationships/slideLayout" Target="../slideLayouts/slideLayout13.xml"/>
</Relationships>
</file>

<file path=ppt/slides/_rels/slide75.xml.rels><?xml version="1.0" encoding="UTF-8"?>
<Relationships xmlns="http://schemas.openxmlformats.org/package/2006/relationships"><Relationship Id="rId1" Type="http://schemas.openxmlformats.org/officeDocument/2006/relationships/image" Target="../media/image195.wmf"/><Relationship Id="rId2" Type="http://schemas.openxmlformats.org/officeDocument/2006/relationships/image" Target="../media/image196.wmf"/><Relationship Id="rId3" Type="http://schemas.openxmlformats.org/officeDocument/2006/relationships/slideLayout" Target="../slideLayouts/slideLayout13.xml"/>
</Relationships>
</file>

<file path=ppt/slides/_rels/slide76.xml.rels><?xml version="1.0" encoding="UTF-8"?>
<Relationships xmlns="http://schemas.openxmlformats.org/package/2006/relationships"><Relationship Id="rId1" Type="http://schemas.openxmlformats.org/officeDocument/2006/relationships/image" Target="../media/image197.wmf"/><Relationship Id="rId2" Type="http://schemas.openxmlformats.org/officeDocument/2006/relationships/image" Target="../media/image198.wmf"/><Relationship Id="rId3" Type="http://schemas.openxmlformats.org/officeDocument/2006/relationships/slideLayout" Target="../slideLayouts/slideLayout13.xml"/>
</Relationships>
</file>

<file path=ppt/slides/_rels/slide77.xml.rels><?xml version="1.0" encoding="UTF-8"?>
<Relationships xmlns="http://schemas.openxmlformats.org/package/2006/relationships"><Relationship Id="rId1" Type="http://schemas.openxmlformats.org/officeDocument/2006/relationships/image" Target="../media/image199.wmf"/><Relationship Id="rId2" Type="http://schemas.openxmlformats.org/officeDocument/2006/relationships/image" Target="../media/image200.wmf"/><Relationship Id="rId3" Type="http://schemas.openxmlformats.org/officeDocument/2006/relationships/slideLayout" Target="../slideLayouts/slideLayout13.xml"/>
</Relationships>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9.wmf"/><Relationship Id="rId2" Type="http://schemas.openxmlformats.org/officeDocument/2006/relationships/image" Target="../media/image20.wmf"/><Relationship Id="rId3" Type="http://schemas.openxmlformats.org/officeDocument/2006/relationships/slideLayout" Target="../slideLayouts/slideLayout13.xml"/>
</Relationships>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3.xml.rels><?xml version="1.0" encoding="UTF-8"?>
<Relationships xmlns="http://schemas.openxmlformats.org/package/2006/relationships"><Relationship Id="rId1" Type="http://schemas.openxmlformats.org/officeDocument/2006/relationships/image" Target="../media/image201.wmf"/><Relationship Id="rId2" Type="http://schemas.openxmlformats.org/officeDocument/2006/relationships/slideLayout" Target="../slideLayouts/slideLayout13.xml"/>
</Relationships>
</file>

<file path=ppt/slides/_rels/slide84.xml.rels><?xml version="1.0" encoding="UTF-8"?>
<Relationships xmlns="http://schemas.openxmlformats.org/package/2006/relationships"><Relationship Id="rId1" Type="http://schemas.openxmlformats.org/officeDocument/2006/relationships/image" Target="../media/image202.wmf"/><Relationship Id="rId2" Type="http://schemas.openxmlformats.org/officeDocument/2006/relationships/slideLayout" Target="../slideLayouts/slideLayout13.xml"/>
</Relationships>
</file>

<file path=ppt/slides/_rels/slide85.xml.rels><?xml version="1.0" encoding="UTF-8"?>
<Relationships xmlns="http://schemas.openxmlformats.org/package/2006/relationships"><Relationship Id="rId1" Type="http://schemas.openxmlformats.org/officeDocument/2006/relationships/image" Target="../media/image203.wmf"/><Relationship Id="rId2" Type="http://schemas.openxmlformats.org/officeDocument/2006/relationships/slideLayout" Target="../slideLayouts/slideLayout13.xml"/>
</Relationships>
</file>

<file path=ppt/slides/_rels/slide8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7.xml.rels><?xml version="1.0" encoding="UTF-8"?>
<Relationships xmlns="http://schemas.openxmlformats.org/package/2006/relationships"><Relationship Id="rId1" Type="http://schemas.openxmlformats.org/officeDocument/2006/relationships/image" Target="../media/image204.wmf"/><Relationship Id="rId2" Type="http://schemas.openxmlformats.org/officeDocument/2006/relationships/slideLayout" Target="../slideLayouts/slideLayout13.xml"/>
</Relationships>
</file>

<file path=ppt/slides/_rels/slide8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1.wmf"/><Relationship Id="rId2" Type="http://schemas.openxmlformats.org/officeDocument/2006/relationships/image" Target="../media/image22.wmf"/><Relationship Id="rId3" Type="http://schemas.openxmlformats.org/officeDocument/2006/relationships/slideLayout" Target="../slideLayouts/slideLayout13.xml"/>
</Relationships>
</file>

<file path=ppt/slides/_rels/slide90.xml.rels><?xml version="1.0" encoding="UTF-8"?>
<Relationships xmlns="http://schemas.openxmlformats.org/package/2006/relationships"><Relationship Id="rId1" Type="http://schemas.openxmlformats.org/officeDocument/2006/relationships/hyperlink" Target="https://youtu.be/Q9Z20HCPnww" TargetMode="External"/><Relationship Id="rId2" Type="http://schemas.openxmlformats.org/officeDocument/2006/relationships/hyperlink" Target="http://cs231n.github.io/convolutional-networks/" TargetMode="External"/><Relationship Id="rId3" Type="http://schemas.openxmlformats.org/officeDocument/2006/relationships/hyperlink" Target="http://colah.github.io/archive.html" TargetMode="External"/><Relationship Id="rId4" Type="http://schemas.openxmlformats.org/officeDocument/2006/relationships/hyperlink" Target="http://colah.github.io/archive.html" TargetMode="External"/><Relationship Id="rId5" Type="http://schemas.openxmlformats.org/officeDocument/2006/relationships/hyperlink" Target="http://colah.github.io/archive.html" TargetMode="External"/><Relationship Id="rId6" Type="http://schemas.openxmlformats.org/officeDocument/2006/relationships/image" Target="../media/image205.jpeg"/><Relationship Id="rId7" Type="http://schemas.openxmlformats.org/officeDocument/2006/relationships/slideLayout" Target="../slideLayouts/slideLayout13.xml"/>
</Relationships>
</file>

<file path=ppt/slides/_rels/slide91.xml.rels><?xml version="1.0" encoding="UTF-8"?>
<Relationships xmlns="http://schemas.openxmlformats.org/package/2006/relationships"><Relationship Id="rId1" Type="http://schemas.openxmlformats.org/officeDocument/2006/relationships/hyperlink" Target="http://caffe.berkeleyvision.org/" TargetMode="External"/><Relationship Id="rId2" Type="http://schemas.openxmlformats.org/officeDocument/2006/relationships/hyperlink" Target="https://github.com/Microsoft/CNTK" TargetMode="External"/><Relationship Id="rId3" Type="http://schemas.openxmlformats.org/officeDocument/2006/relationships/hyperlink" Target="https://en.wikipedia.org/wiki/Deeplearning4j" TargetMode="External"/><Relationship Id="rId4" Type="http://schemas.openxmlformats.org/officeDocument/2006/relationships/hyperlink" Target="http://www.tensorflow.org/" TargetMode="External"/><Relationship Id="rId5" Type="http://schemas.openxmlformats.org/officeDocument/2006/relationships/hyperlink" Target="https://en.wikipedia.org/wiki/Theano_(software)" TargetMode="External"/><Relationship Id="rId6" Type="http://schemas.openxmlformats.org/officeDocument/2006/relationships/hyperlink" Target="https://en.wikipedia.org/wiki/Torch_(machine_learning)" TargetMode="External"/><Relationship Id="rId7" Type="http://schemas.openxmlformats.org/officeDocument/2006/relationships/hyperlink" Target="http://deeplearning.net/software_links/" TargetMode="External"/><Relationship Id="rId8" Type="http://schemas.openxmlformats.org/officeDocument/2006/relationships/slideLayout" Target="../slideLayouts/slideLayout13.xml"/>
</Relationships>
</file>

<file path=ppt/slides/_rels/slide92.xml.rels><?xml version="1.0" encoding="UTF-8"?>
<Relationships xmlns="http://schemas.openxmlformats.org/package/2006/relationships"><Relationship Id="rId1" Type="http://schemas.openxmlformats.org/officeDocument/2006/relationships/hyperlink" Target="https://www.linkedin.com/in/brohrer" TargetMode="External"/><Relationship Id="rId2" Type="http://schemas.openxmlformats.org/officeDocument/2006/relationships/hyperlink" Target="https://twitter.com/_brohrer_" TargetMode="External"/><Relationship Id="rId3" Type="http://schemas.openxmlformats.org/officeDocument/2006/relationships/hyperlink" Target="https://twitter.com/_brohrer_" TargetMode="External"/><Relationship Id="rId4" Type="http://schemas.openxmlformats.org/officeDocument/2006/relationships/hyperlink" Target="https://twitter.com/_brohrer_" TargetMode="External"/><Relationship Id="rId5" Type="http://schemas.openxmlformats.org/officeDocument/2006/relationships/hyperlink" Target="mailto:brohrer@microsoft.com" TargetMode="External"/><Relationship Id="rId6" Type="http://schemas.openxmlformats.org/officeDocument/2006/relationships/image" Target="../media/image206.jpeg"/><Relationship Id="rId7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TextShape 1"/>
          <p:cNvSpPr txBox="1"/>
          <p:nvPr/>
        </p:nvSpPr>
        <p:spPr>
          <a:xfrm>
            <a:off x="274680" y="2125800"/>
            <a:ext cx="11886840" cy="201240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6000" spc="-97" strike="noStrike">
                <a:solidFill>
                  <a:srgbClr val="ffffff"/>
                </a:solidFill>
                <a:latin typeface="Segoe UI Light"/>
              </a:rPr>
              <a:t>How it Works:</a:t>
            </a:r>
            <a:br/>
            <a:r>
              <a:rPr b="0" lang="en-US" sz="7200" spc="-97" strike="noStrike">
                <a:solidFill>
                  <a:srgbClr val="ffffff"/>
                </a:solidFill>
                <a:latin typeface="Segoe UI Light"/>
              </a:rPr>
              <a:t>Convolutional Neural Networks</a:t>
            </a:r>
            <a:endParaRPr b="0" lang="en-US" sz="72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"/>
          <p:cNvPicPr/>
          <p:nvPr/>
        </p:nvPicPr>
        <p:blipFill>
          <a:blip r:embed="rId1"/>
          <a:stretch/>
        </p:blipFill>
        <p:spPr>
          <a:xfrm>
            <a:off x="3627360" y="1536840"/>
            <a:ext cx="4495320" cy="4358520"/>
          </a:xfrm>
          <a:prstGeom prst="rect">
            <a:avLst/>
          </a:prstGeom>
          <a:ln>
            <a:noFill/>
          </a:ln>
        </p:spPr>
      </p:pic>
      <p:sp>
        <p:nvSpPr>
          <p:cNvPr id="17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What computers see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Picture 7" descr=""/>
          <p:cNvPicPr/>
          <p:nvPr/>
        </p:nvPicPr>
        <p:blipFill>
          <a:blip r:embed="rId1"/>
          <a:stretch/>
        </p:blipFill>
        <p:spPr>
          <a:xfrm>
            <a:off x="1058400" y="2049480"/>
            <a:ext cx="3473640" cy="3367800"/>
          </a:xfrm>
          <a:prstGeom prst="rect">
            <a:avLst/>
          </a:prstGeom>
          <a:ln>
            <a:noFill/>
          </a:ln>
        </p:spPr>
      </p:pic>
      <p:pic>
        <p:nvPicPr>
          <p:cNvPr id="179" name="Picture 8" descr=""/>
          <p:cNvPicPr/>
          <p:nvPr/>
        </p:nvPicPr>
        <p:blipFill>
          <a:blip r:embed="rId2"/>
          <a:stretch/>
        </p:blipFill>
        <p:spPr>
          <a:xfrm>
            <a:off x="7588440" y="2049480"/>
            <a:ext cx="3506040" cy="3399120"/>
          </a:xfrm>
          <a:prstGeom prst="rect">
            <a:avLst/>
          </a:prstGeom>
          <a:ln>
            <a:noFill/>
          </a:ln>
        </p:spPr>
      </p:pic>
      <p:sp>
        <p:nvSpPr>
          <p:cNvPr id="18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Computers are literal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1" name="CustomShape 2"/>
          <p:cNvSpPr/>
          <p:nvPr/>
        </p:nvSpPr>
        <p:spPr>
          <a:xfrm>
            <a:off x="4275720" y="1592280"/>
            <a:ext cx="3419640" cy="42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87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28700" spc="-1" strike="noStrike">
              <a:latin typeface="Arial"/>
            </a:endParaRPr>
          </a:p>
        </p:txBody>
      </p:sp>
      <p:sp>
        <p:nvSpPr>
          <p:cNvPr id="182" name="CustomShape 3"/>
          <p:cNvSpPr/>
          <p:nvPr/>
        </p:nvSpPr>
        <p:spPr>
          <a:xfrm>
            <a:off x="5067720" y="2122200"/>
            <a:ext cx="1860480" cy="30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9900" spc="-1" strike="noStrike">
                <a:solidFill>
                  <a:srgbClr val="c00000"/>
                </a:solidFill>
                <a:latin typeface="Segoe UI"/>
              </a:rPr>
              <a:t>x</a:t>
            </a:r>
            <a:endParaRPr b="0" lang="en-US" sz="199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72" descr=""/>
          <p:cNvPicPr/>
          <p:nvPr/>
        </p:nvPicPr>
        <p:blipFill>
          <a:blip r:embed="rId1"/>
          <a:stretch/>
        </p:blipFill>
        <p:spPr>
          <a:xfrm>
            <a:off x="7589880" y="2050560"/>
            <a:ext cx="3515040" cy="3408120"/>
          </a:xfrm>
          <a:prstGeom prst="rect">
            <a:avLst/>
          </a:prstGeom>
          <a:ln>
            <a:noFill/>
          </a:ln>
        </p:spPr>
      </p:pic>
      <p:pic>
        <p:nvPicPr>
          <p:cNvPr id="184" name="Picture 73" descr=""/>
          <p:cNvPicPr/>
          <p:nvPr/>
        </p:nvPicPr>
        <p:blipFill>
          <a:blip r:embed="rId2"/>
          <a:stretch/>
        </p:blipFill>
        <p:spPr>
          <a:xfrm>
            <a:off x="1036800" y="2049480"/>
            <a:ext cx="3495600" cy="3389040"/>
          </a:xfrm>
          <a:prstGeom prst="rect">
            <a:avLst/>
          </a:prstGeom>
          <a:ln>
            <a:noFill/>
          </a:ln>
        </p:spPr>
      </p:pic>
      <p:sp>
        <p:nvSpPr>
          <p:cNvPr id="18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ConvNets match pieces of the image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5530320" y="808200"/>
            <a:ext cx="11318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72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87" name="Line 3"/>
          <p:cNvSpPr/>
          <p:nvPr/>
        </p:nvSpPr>
        <p:spPr>
          <a:xfrm flipV="1">
            <a:off x="1417320" y="1454400"/>
            <a:ext cx="4178520" cy="97596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88" name="Line 4"/>
          <p:cNvSpPr/>
          <p:nvPr/>
        </p:nvSpPr>
        <p:spPr>
          <a:xfrm>
            <a:off x="6596640" y="1454400"/>
            <a:ext cx="2159640" cy="135684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89" name="CustomShape 5"/>
          <p:cNvSpPr/>
          <p:nvPr/>
        </p:nvSpPr>
        <p:spPr>
          <a:xfrm>
            <a:off x="5527080" y="5706360"/>
            <a:ext cx="11318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72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0" name="Line 6"/>
          <p:cNvSpPr/>
          <p:nvPr/>
        </p:nvSpPr>
        <p:spPr>
          <a:xfrm>
            <a:off x="1411920" y="5109840"/>
            <a:ext cx="4180320" cy="120672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91" name="Line 7"/>
          <p:cNvSpPr/>
          <p:nvPr/>
        </p:nvSpPr>
        <p:spPr>
          <a:xfrm flipV="1">
            <a:off x="6593400" y="4348800"/>
            <a:ext cx="1758240" cy="200376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92" name="CustomShape 8"/>
          <p:cNvSpPr/>
          <p:nvPr/>
        </p:nvSpPr>
        <p:spPr>
          <a:xfrm>
            <a:off x="5529240" y="3014280"/>
            <a:ext cx="11318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72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93" name="Line 9"/>
          <p:cNvSpPr/>
          <p:nvPr/>
        </p:nvSpPr>
        <p:spPr>
          <a:xfrm>
            <a:off x="3341880" y="3205080"/>
            <a:ext cx="2252880" cy="45540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94" name="Line 10"/>
          <p:cNvSpPr/>
          <p:nvPr/>
        </p:nvSpPr>
        <p:spPr>
          <a:xfrm>
            <a:off x="6595560" y="3660480"/>
            <a:ext cx="2136960" cy="68832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95" name="CustomShape 11"/>
          <p:cNvSpPr/>
          <p:nvPr/>
        </p:nvSpPr>
        <p:spPr>
          <a:xfrm>
            <a:off x="1417680" y="2430360"/>
            <a:ext cx="761760" cy="761760"/>
          </a:xfrm>
          <a:prstGeom prst="rect">
            <a:avLst/>
          </a:prstGeom>
          <a:noFill/>
          <a:ln w="5724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2"/>
          <p:cNvSpPr/>
          <p:nvPr/>
        </p:nvSpPr>
        <p:spPr>
          <a:xfrm>
            <a:off x="7970760" y="2811600"/>
            <a:ext cx="761760" cy="761760"/>
          </a:xfrm>
          <a:prstGeom prst="rect">
            <a:avLst/>
          </a:prstGeom>
          <a:noFill/>
          <a:ln w="5724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7" name="CustomShape 13"/>
          <p:cNvSpPr/>
          <p:nvPr/>
        </p:nvSpPr>
        <p:spPr>
          <a:xfrm>
            <a:off x="1417680" y="4335480"/>
            <a:ext cx="761760" cy="761760"/>
          </a:xfrm>
          <a:prstGeom prst="rect">
            <a:avLst/>
          </a:prstGeom>
          <a:noFill/>
          <a:ln w="5724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8" name="CustomShape 14"/>
          <p:cNvSpPr/>
          <p:nvPr/>
        </p:nvSpPr>
        <p:spPr>
          <a:xfrm>
            <a:off x="8352000" y="4335480"/>
            <a:ext cx="761760" cy="761760"/>
          </a:xfrm>
          <a:prstGeom prst="rect">
            <a:avLst/>
          </a:prstGeom>
          <a:noFill/>
          <a:ln w="5724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CustomShape 15"/>
          <p:cNvSpPr/>
          <p:nvPr/>
        </p:nvSpPr>
        <p:spPr>
          <a:xfrm>
            <a:off x="2179800" y="3192480"/>
            <a:ext cx="1218960" cy="1142640"/>
          </a:xfrm>
          <a:prstGeom prst="rect">
            <a:avLst/>
          </a:prstGeom>
          <a:noFill/>
          <a:ln w="5724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CustomShape 16"/>
          <p:cNvSpPr/>
          <p:nvPr/>
        </p:nvSpPr>
        <p:spPr>
          <a:xfrm>
            <a:off x="8732880" y="3192480"/>
            <a:ext cx="1218960" cy="1142640"/>
          </a:xfrm>
          <a:prstGeom prst="rect">
            <a:avLst/>
          </a:prstGeom>
          <a:noFill/>
          <a:ln w="5724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17"/>
          <p:cNvSpPr/>
          <p:nvPr/>
        </p:nvSpPr>
        <p:spPr>
          <a:xfrm flipV="1">
            <a:off x="2201040" y="1454400"/>
            <a:ext cx="3394800" cy="172440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2" name="Line 18"/>
          <p:cNvSpPr/>
          <p:nvPr/>
        </p:nvSpPr>
        <p:spPr>
          <a:xfrm>
            <a:off x="6596640" y="1454400"/>
            <a:ext cx="1350000" cy="212076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3" name="Line 19"/>
          <p:cNvSpPr/>
          <p:nvPr/>
        </p:nvSpPr>
        <p:spPr>
          <a:xfrm flipV="1">
            <a:off x="3398760" y="3660480"/>
            <a:ext cx="2196000" cy="67464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4" name="Line 20"/>
          <p:cNvSpPr/>
          <p:nvPr/>
        </p:nvSpPr>
        <p:spPr>
          <a:xfrm flipV="1">
            <a:off x="6595560" y="3213000"/>
            <a:ext cx="2136960" cy="44748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5" name="Line 21"/>
          <p:cNvSpPr/>
          <p:nvPr/>
        </p:nvSpPr>
        <p:spPr>
          <a:xfrm>
            <a:off x="2179440" y="4361400"/>
            <a:ext cx="3412800" cy="199116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06" name="Line 22"/>
          <p:cNvSpPr/>
          <p:nvPr/>
        </p:nvSpPr>
        <p:spPr>
          <a:xfrm flipV="1">
            <a:off x="6593400" y="5108760"/>
            <a:ext cx="2520360" cy="1243800"/>
          </a:xfrm>
          <a:prstGeom prst="line">
            <a:avLst/>
          </a:prstGeom>
          <a:ln w="12600"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9" descr=""/>
          <p:cNvPicPr/>
          <p:nvPr/>
        </p:nvPicPr>
        <p:blipFill>
          <a:blip r:embed="rId1"/>
          <a:stretch/>
        </p:blipFill>
        <p:spPr>
          <a:xfrm>
            <a:off x="1265400" y="2618640"/>
            <a:ext cx="2405880" cy="2333160"/>
          </a:xfrm>
          <a:prstGeom prst="rect">
            <a:avLst/>
          </a:prstGeom>
          <a:ln>
            <a:noFill/>
          </a:ln>
        </p:spPr>
      </p:pic>
      <p:pic>
        <p:nvPicPr>
          <p:cNvPr id="208" name="Picture 10" descr=""/>
          <p:cNvPicPr/>
          <p:nvPr/>
        </p:nvPicPr>
        <p:blipFill>
          <a:blip r:embed="rId2"/>
          <a:stretch/>
        </p:blipFill>
        <p:spPr>
          <a:xfrm>
            <a:off x="7774560" y="2618640"/>
            <a:ext cx="2405880" cy="2333160"/>
          </a:xfrm>
          <a:prstGeom prst="rect">
            <a:avLst/>
          </a:prstGeom>
          <a:ln>
            <a:noFill/>
          </a:ln>
        </p:spPr>
      </p:pic>
      <p:pic>
        <p:nvPicPr>
          <p:cNvPr id="209" name="Picture 11" descr=""/>
          <p:cNvPicPr/>
          <p:nvPr/>
        </p:nvPicPr>
        <p:blipFill>
          <a:blip r:embed="rId3"/>
          <a:stretch/>
        </p:blipFill>
        <p:spPr>
          <a:xfrm>
            <a:off x="4497840" y="2618640"/>
            <a:ext cx="2405880" cy="2333160"/>
          </a:xfrm>
          <a:prstGeom prst="rect">
            <a:avLst/>
          </a:prstGeom>
          <a:ln>
            <a:noFill/>
          </a:ln>
        </p:spPr>
      </p:pic>
      <p:sp>
        <p:nvSpPr>
          <p:cNvPr id="21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Features match pieces of the image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16" descr=""/>
          <p:cNvPicPr/>
          <p:nvPr/>
        </p:nvPicPr>
        <p:blipFill>
          <a:blip r:embed="rId1"/>
          <a:stretch/>
        </p:blipFill>
        <p:spPr>
          <a:xfrm>
            <a:off x="4156920" y="3058920"/>
            <a:ext cx="3495600" cy="3389040"/>
          </a:xfrm>
          <a:prstGeom prst="rect">
            <a:avLst/>
          </a:prstGeom>
          <a:ln>
            <a:noFill/>
          </a:ln>
        </p:spPr>
      </p:pic>
      <p:pic>
        <p:nvPicPr>
          <p:cNvPr id="212" name="Picture 13" descr=""/>
          <p:cNvPicPr/>
          <p:nvPr/>
        </p:nvPicPr>
        <p:blipFill>
          <a:blip r:embed="rId2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13" name="Picture 14" descr=""/>
          <p:cNvPicPr/>
          <p:nvPr/>
        </p:nvPicPr>
        <p:blipFill>
          <a:blip r:embed="rId3"/>
          <a:stretch/>
        </p:blipFill>
        <p:spPr>
          <a:xfrm>
            <a:off x="865656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14" name="Picture 15" descr=""/>
          <p:cNvPicPr/>
          <p:nvPr/>
        </p:nvPicPr>
        <p:blipFill>
          <a:blip r:embed="rId4"/>
          <a:stretch/>
        </p:blipFill>
        <p:spPr>
          <a:xfrm>
            <a:off x="5258520" y="1110600"/>
            <a:ext cx="1264320" cy="1226160"/>
          </a:xfrm>
          <a:prstGeom prst="rect">
            <a:avLst/>
          </a:prstGeom>
          <a:ln>
            <a:noFill/>
          </a:ln>
        </p:spPr>
      </p:pic>
      <p:sp>
        <p:nvSpPr>
          <p:cNvPr id="215" name="CustomShape 1"/>
          <p:cNvSpPr/>
          <p:nvPr/>
        </p:nvSpPr>
        <p:spPr>
          <a:xfrm>
            <a:off x="4541760" y="342108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Line 2"/>
          <p:cNvSpPr/>
          <p:nvPr/>
        </p:nvSpPr>
        <p:spPr>
          <a:xfrm flipH="1" flipV="1">
            <a:off x="3138120" y="1134720"/>
            <a:ext cx="2546640" cy="228600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7" name="Line 3"/>
          <p:cNvSpPr/>
          <p:nvPr/>
        </p:nvSpPr>
        <p:spPr>
          <a:xfrm flipH="1" flipV="1">
            <a:off x="1872360" y="2361240"/>
            <a:ext cx="2669400" cy="220248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Picture 13" descr=""/>
          <p:cNvPicPr/>
          <p:nvPr/>
        </p:nvPicPr>
        <p:blipFill>
          <a:blip r:embed="rId1"/>
          <a:stretch/>
        </p:blipFill>
        <p:spPr>
          <a:xfrm>
            <a:off x="4156920" y="3058920"/>
            <a:ext cx="3495600" cy="3389040"/>
          </a:xfrm>
          <a:prstGeom prst="rect">
            <a:avLst/>
          </a:prstGeom>
          <a:ln>
            <a:noFill/>
          </a:ln>
        </p:spPr>
      </p:pic>
      <p:pic>
        <p:nvPicPr>
          <p:cNvPr id="219" name="Picture 14" descr=""/>
          <p:cNvPicPr/>
          <p:nvPr/>
        </p:nvPicPr>
        <p:blipFill>
          <a:blip r:embed="rId2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20" name="Picture 15" descr=""/>
          <p:cNvPicPr/>
          <p:nvPr/>
        </p:nvPicPr>
        <p:blipFill>
          <a:blip r:embed="rId3"/>
          <a:stretch/>
        </p:blipFill>
        <p:spPr>
          <a:xfrm>
            <a:off x="865656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21" name="Picture 16" descr=""/>
          <p:cNvPicPr/>
          <p:nvPr/>
        </p:nvPicPr>
        <p:blipFill>
          <a:blip r:embed="rId4"/>
          <a:stretch/>
        </p:blipFill>
        <p:spPr>
          <a:xfrm>
            <a:off x="5258520" y="1110600"/>
            <a:ext cx="1264320" cy="1226160"/>
          </a:xfrm>
          <a:prstGeom prst="rect">
            <a:avLst/>
          </a:prstGeom>
          <a:ln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6066000" y="3421080"/>
            <a:ext cx="1218960" cy="1138320"/>
          </a:xfrm>
          <a:prstGeom prst="rect">
            <a:avLst/>
          </a:prstGeom>
          <a:noFill/>
          <a:ln w="7632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3" name="Line 2"/>
          <p:cNvSpPr/>
          <p:nvPr/>
        </p:nvSpPr>
        <p:spPr>
          <a:xfrm flipV="1">
            <a:off x="7284960" y="2361240"/>
            <a:ext cx="2590560" cy="219816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4" name="Line 3"/>
          <p:cNvSpPr/>
          <p:nvPr/>
        </p:nvSpPr>
        <p:spPr>
          <a:xfrm flipV="1">
            <a:off x="6065640" y="1134720"/>
            <a:ext cx="2590920" cy="228600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Picture 13" descr=""/>
          <p:cNvPicPr/>
          <p:nvPr/>
        </p:nvPicPr>
        <p:blipFill>
          <a:blip r:embed="rId1"/>
          <a:stretch/>
        </p:blipFill>
        <p:spPr>
          <a:xfrm>
            <a:off x="4156920" y="3058920"/>
            <a:ext cx="3495600" cy="3389040"/>
          </a:xfrm>
          <a:prstGeom prst="rect">
            <a:avLst/>
          </a:prstGeom>
          <a:ln>
            <a:noFill/>
          </a:ln>
        </p:spPr>
      </p:pic>
      <p:pic>
        <p:nvPicPr>
          <p:cNvPr id="226" name="Picture 14" descr=""/>
          <p:cNvPicPr/>
          <p:nvPr/>
        </p:nvPicPr>
        <p:blipFill>
          <a:blip r:embed="rId2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27" name="Picture 15" descr=""/>
          <p:cNvPicPr/>
          <p:nvPr/>
        </p:nvPicPr>
        <p:blipFill>
          <a:blip r:embed="rId3"/>
          <a:stretch/>
        </p:blipFill>
        <p:spPr>
          <a:xfrm>
            <a:off x="865656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28" name="Picture 16" descr=""/>
          <p:cNvPicPr/>
          <p:nvPr/>
        </p:nvPicPr>
        <p:blipFill>
          <a:blip r:embed="rId4"/>
          <a:stretch/>
        </p:blipFill>
        <p:spPr>
          <a:xfrm>
            <a:off x="5258520" y="1110600"/>
            <a:ext cx="1264320" cy="1226160"/>
          </a:xfrm>
          <a:prstGeom prst="rect">
            <a:avLst/>
          </a:prstGeom>
          <a:ln>
            <a:noFill/>
          </a:ln>
        </p:spPr>
      </p:pic>
      <p:sp>
        <p:nvSpPr>
          <p:cNvPr id="229" name="CustomShape 1"/>
          <p:cNvSpPr/>
          <p:nvPr/>
        </p:nvSpPr>
        <p:spPr>
          <a:xfrm>
            <a:off x="5303880" y="4183200"/>
            <a:ext cx="1218960" cy="1142640"/>
          </a:xfrm>
          <a:prstGeom prst="rect">
            <a:avLst/>
          </a:prstGeom>
          <a:noFill/>
          <a:ln w="7632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Line 2"/>
          <p:cNvSpPr/>
          <p:nvPr/>
        </p:nvSpPr>
        <p:spPr>
          <a:xfrm flipV="1">
            <a:off x="6522840" y="2277720"/>
            <a:ext cx="360" cy="190512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Line 3"/>
          <p:cNvSpPr/>
          <p:nvPr/>
        </p:nvSpPr>
        <p:spPr>
          <a:xfrm flipH="1" flipV="1">
            <a:off x="5272560" y="2277720"/>
            <a:ext cx="30960" cy="190512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Picture 9" descr=""/>
          <p:cNvPicPr/>
          <p:nvPr/>
        </p:nvPicPr>
        <p:blipFill>
          <a:blip r:embed="rId1"/>
          <a:stretch/>
        </p:blipFill>
        <p:spPr>
          <a:xfrm>
            <a:off x="4156920" y="3058920"/>
            <a:ext cx="3495600" cy="3389040"/>
          </a:xfrm>
          <a:prstGeom prst="rect">
            <a:avLst/>
          </a:prstGeom>
          <a:ln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2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3"/>
          <a:stretch/>
        </p:blipFill>
        <p:spPr>
          <a:xfrm>
            <a:off x="865656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35" name="Picture 14" descr=""/>
          <p:cNvPicPr/>
          <p:nvPr/>
        </p:nvPicPr>
        <p:blipFill>
          <a:blip r:embed="rId4"/>
          <a:stretch/>
        </p:blipFill>
        <p:spPr>
          <a:xfrm>
            <a:off x="5258520" y="1110600"/>
            <a:ext cx="1264320" cy="1226160"/>
          </a:xfrm>
          <a:prstGeom prst="rect">
            <a:avLst/>
          </a:prstGeom>
          <a:ln>
            <a:noFill/>
          </a:ln>
        </p:spPr>
      </p:pic>
      <p:sp>
        <p:nvSpPr>
          <p:cNvPr id="236" name="CustomShape 1"/>
          <p:cNvSpPr/>
          <p:nvPr/>
        </p:nvSpPr>
        <p:spPr>
          <a:xfrm>
            <a:off x="6066000" y="4944960"/>
            <a:ext cx="121896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Line 2"/>
          <p:cNvSpPr/>
          <p:nvPr/>
        </p:nvSpPr>
        <p:spPr>
          <a:xfrm flipH="1" flipV="1">
            <a:off x="3138120" y="1134720"/>
            <a:ext cx="4146840" cy="381024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Line 3"/>
          <p:cNvSpPr/>
          <p:nvPr/>
        </p:nvSpPr>
        <p:spPr>
          <a:xfrm flipH="1" flipV="1">
            <a:off x="1872360" y="2361240"/>
            <a:ext cx="4193280" cy="372672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Picture 14" descr=""/>
          <p:cNvPicPr/>
          <p:nvPr/>
        </p:nvPicPr>
        <p:blipFill>
          <a:blip r:embed="rId1"/>
          <a:stretch/>
        </p:blipFill>
        <p:spPr>
          <a:xfrm>
            <a:off x="4156920" y="3058920"/>
            <a:ext cx="3495600" cy="3389040"/>
          </a:xfrm>
          <a:prstGeom prst="rect">
            <a:avLst/>
          </a:prstGeom>
          <a:ln>
            <a:noFill/>
          </a:ln>
        </p:spPr>
      </p:pic>
      <p:pic>
        <p:nvPicPr>
          <p:cNvPr id="240" name="Picture 15" descr=""/>
          <p:cNvPicPr/>
          <p:nvPr/>
        </p:nvPicPr>
        <p:blipFill>
          <a:blip r:embed="rId2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41" name="Picture 16" descr=""/>
          <p:cNvPicPr/>
          <p:nvPr/>
        </p:nvPicPr>
        <p:blipFill>
          <a:blip r:embed="rId3"/>
          <a:stretch/>
        </p:blipFill>
        <p:spPr>
          <a:xfrm>
            <a:off x="865656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42" name="Picture 17" descr=""/>
          <p:cNvPicPr/>
          <p:nvPr/>
        </p:nvPicPr>
        <p:blipFill>
          <a:blip r:embed="rId4"/>
          <a:stretch/>
        </p:blipFill>
        <p:spPr>
          <a:xfrm>
            <a:off x="5258520" y="1110600"/>
            <a:ext cx="1264320" cy="1226160"/>
          </a:xfrm>
          <a:prstGeom prst="rect">
            <a:avLst/>
          </a:prstGeom>
          <a:ln>
            <a:noFill/>
          </a:ln>
        </p:spPr>
      </p:pic>
      <p:sp>
        <p:nvSpPr>
          <p:cNvPr id="243" name="CustomShape 1"/>
          <p:cNvSpPr/>
          <p:nvPr/>
        </p:nvSpPr>
        <p:spPr>
          <a:xfrm>
            <a:off x="4541760" y="4944960"/>
            <a:ext cx="1142640" cy="1142640"/>
          </a:xfrm>
          <a:prstGeom prst="rect">
            <a:avLst/>
          </a:prstGeom>
          <a:noFill/>
          <a:ln w="7632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Line 2"/>
          <p:cNvSpPr/>
          <p:nvPr/>
        </p:nvSpPr>
        <p:spPr>
          <a:xfrm flipV="1">
            <a:off x="5684760" y="2361240"/>
            <a:ext cx="4190760" cy="372672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Line 3"/>
          <p:cNvSpPr/>
          <p:nvPr/>
        </p:nvSpPr>
        <p:spPr>
          <a:xfrm flipV="1">
            <a:off x="4541760" y="1134720"/>
            <a:ext cx="4114800" cy="381024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Picture 11" descr=""/>
          <p:cNvPicPr/>
          <p:nvPr/>
        </p:nvPicPr>
        <p:blipFill>
          <a:blip r:embed="rId1"/>
          <a:stretch/>
        </p:blipFill>
        <p:spPr>
          <a:xfrm>
            <a:off x="1873800" y="111060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47" name="Picture 10" descr=""/>
          <p:cNvPicPr/>
          <p:nvPr/>
        </p:nvPicPr>
        <p:blipFill>
          <a:blip r:embed="rId2"/>
          <a:stretch/>
        </p:blipFill>
        <p:spPr>
          <a:xfrm>
            <a:off x="4154760" y="304020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24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49" name="CustomShape 2"/>
          <p:cNvSpPr/>
          <p:nvPr/>
        </p:nvSpPr>
        <p:spPr>
          <a:xfrm>
            <a:off x="4541760" y="342108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Line 3"/>
          <p:cNvSpPr/>
          <p:nvPr/>
        </p:nvSpPr>
        <p:spPr>
          <a:xfrm flipH="1" flipV="1">
            <a:off x="3138120" y="1134720"/>
            <a:ext cx="2546640" cy="228600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Line 4"/>
          <p:cNvSpPr/>
          <p:nvPr/>
        </p:nvSpPr>
        <p:spPr>
          <a:xfrm flipH="1" flipV="1">
            <a:off x="1872360" y="2361240"/>
            <a:ext cx="2669400" cy="2202480"/>
          </a:xfrm>
          <a:prstGeom prst="line">
            <a:avLst/>
          </a:prstGeom>
          <a:ln w="284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icture 5" descr=""/>
          <p:cNvPicPr/>
          <p:nvPr/>
        </p:nvPicPr>
        <p:blipFill>
          <a:blip r:embed="rId1"/>
          <a:stretch/>
        </p:blipFill>
        <p:spPr>
          <a:xfrm>
            <a:off x="-1800" y="2232360"/>
            <a:ext cx="4894560" cy="4769640"/>
          </a:xfrm>
          <a:prstGeom prst="rect">
            <a:avLst/>
          </a:prstGeom>
          <a:ln>
            <a:noFill/>
          </a:ln>
        </p:spPr>
      </p:pic>
      <p:sp>
        <p:nvSpPr>
          <p:cNvPr id="120" name="TextShape 1"/>
          <p:cNvSpPr txBox="1"/>
          <p:nvPr/>
        </p:nvSpPr>
        <p:spPr>
          <a:xfrm>
            <a:off x="5075280" y="5326200"/>
            <a:ext cx="655272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2400" spc="-100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Convolutional Deep Belief Networks for Scalable Unsupervised Learning of Hierarchical Representations</a:t>
            </a:r>
            <a:r>
              <a:rPr b="0" lang="en-US" sz="2400" spc="-100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Honglak</a:t>
            </a:r>
            <a:r>
              <a:rPr b="0" lang="en-US" sz="2400" spc="-100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 Lee, Roger Grosse, Rajesh </a:t>
            </a:r>
            <a:r>
              <a:rPr b="0" lang="en-US" sz="2400" spc="-100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Ranganath</a:t>
            </a:r>
            <a:r>
              <a:rPr b="0" lang="en-US" sz="2400" spc="-100" strike="noStrike" u="sng">
                <a:solidFill>
                  <a:srgbClr val="002050"/>
                </a:solidFill>
                <a:uFillTx/>
                <a:latin typeface="Segoe UI Light"/>
                <a:hlinkClick r:id="rId6"/>
              </a:rPr>
              <a:t>, Andrew Y. Ng</a:t>
            </a:r>
            <a:endParaRPr b="0" lang="en-US" sz="24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1" name="Picture 6" descr=""/>
          <p:cNvPicPr/>
          <p:nvPr/>
        </p:nvPicPr>
        <p:blipFill>
          <a:blip r:embed="rId7"/>
          <a:stretch/>
        </p:blipFill>
        <p:spPr>
          <a:xfrm>
            <a:off x="4893120" y="-7920"/>
            <a:ext cx="7568640" cy="521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endParaRPr b="0" lang="en-US" sz="1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3" name="TextShape 2"/>
          <p:cNvSpPr txBox="1"/>
          <p:nvPr/>
        </p:nvSpPr>
        <p:spPr>
          <a:xfrm>
            <a:off x="274680" y="1212840"/>
            <a:ext cx="11886840" cy="202464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254" name="Picture 3" descr=""/>
          <p:cNvPicPr/>
          <p:nvPr/>
        </p:nvPicPr>
        <p:blipFill>
          <a:blip r:embed="rId1"/>
          <a:stretch/>
        </p:blipFill>
        <p:spPr>
          <a:xfrm>
            <a:off x="-334800" y="-3208320"/>
            <a:ext cx="13410720" cy="1341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56" name="TextShape 2"/>
          <p:cNvSpPr txBox="1"/>
          <p:nvPr/>
        </p:nvSpPr>
        <p:spPr>
          <a:xfrm>
            <a:off x="274680" y="1212840"/>
            <a:ext cx="11886840" cy="332352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Line up the feature and the image patch.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Multiply each image pixel by the corresponding feature pixel.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Add them up.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Divide by the total number of pixels in the feature.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7" descr=""/>
          <p:cNvPicPr/>
          <p:nvPr/>
        </p:nvPicPr>
        <p:blipFill>
          <a:blip r:embed="rId1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58" name="Picture 28" descr=""/>
          <p:cNvPicPr/>
          <p:nvPr/>
        </p:nvPicPr>
        <p:blipFill>
          <a:blip r:embed="rId2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25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60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5"/>
          <p:cNvSpPr/>
          <p:nvPr/>
        </p:nvSpPr>
        <p:spPr>
          <a:xfrm>
            <a:off x="590760" y="130392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6"/>
          <p:cNvSpPr/>
          <p:nvPr/>
        </p:nvSpPr>
        <p:spPr>
          <a:xfrm>
            <a:off x="3259800" y="358992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CustomShape 7"/>
          <p:cNvSpPr/>
          <p:nvPr/>
        </p:nvSpPr>
        <p:spPr>
          <a:xfrm>
            <a:off x="3413880" y="1668600"/>
            <a:ext cx="2259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1   x  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66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Line 9"/>
          <p:cNvSpPr/>
          <p:nvPr/>
        </p:nvSpPr>
        <p:spPr>
          <a:xfrm flipV="1">
            <a:off x="3627360" y="2215080"/>
            <a:ext cx="1142280" cy="17226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68" name="Line 10"/>
          <p:cNvSpPr/>
          <p:nvPr/>
        </p:nvSpPr>
        <p:spPr>
          <a:xfrm flipV="1">
            <a:off x="3249360" y="1762920"/>
            <a:ext cx="1136160" cy="18424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69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Line 12"/>
          <p:cNvSpPr/>
          <p:nvPr/>
        </p:nvSpPr>
        <p:spPr>
          <a:xfrm>
            <a:off x="1036440" y="1320120"/>
            <a:ext cx="2960640" cy="4381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71" name="Line 13"/>
          <p:cNvSpPr/>
          <p:nvPr/>
        </p:nvSpPr>
        <p:spPr>
          <a:xfrm>
            <a:off x="592920" y="1779480"/>
            <a:ext cx="3079440" cy="4183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15" descr=""/>
          <p:cNvPicPr/>
          <p:nvPr/>
        </p:nvPicPr>
        <p:blipFill>
          <a:blip r:embed="rId1"/>
          <a:stretch/>
        </p:blipFill>
        <p:spPr>
          <a:xfrm>
            <a:off x="7846920" y="1366920"/>
            <a:ext cx="2307600" cy="2238120"/>
          </a:xfrm>
          <a:prstGeom prst="rect">
            <a:avLst/>
          </a:prstGeom>
          <a:ln>
            <a:noFill/>
          </a:ln>
        </p:spPr>
      </p:pic>
      <p:pic>
        <p:nvPicPr>
          <p:cNvPr id="273" name="Picture 19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74" name="Picture 20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27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8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5"/>
          <p:cNvSpPr/>
          <p:nvPr/>
        </p:nvSpPr>
        <p:spPr>
          <a:xfrm>
            <a:off x="590760" y="130392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0" name="CustomShape 6"/>
          <p:cNvSpPr/>
          <p:nvPr/>
        </p:nvSpPr>
        <p:spPr>
          <a:xfrm>
            <a:off x="3259800" y="358992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1" name="CustomShape 7"/>
          <p:cNvSpPr/>
          <p:nvPr/>
        </p:nvSpPr>
        <p:spPr>
          <a:xfrm>
            <a:off x="3413880" y="1668600"/>
            <a:ext cx="2259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1   x  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Line 9"/>
          <p:cNvSpPr/>
          <p:nvPr/>
        </p:nvSpPr>
        <p:spPr>
          <a:xfrm flipV="1">
            <a:off x="3627360" y="2215080"/>
            <a:ext cx="1142280" cy="17226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84" name="Line 10"/>
          <p:cNvSpPr/>
          <p:nvPr/>
        </p:nvSpPr>
        <p:spPr>
          <a:xfrm flipV="1">
            <a:off x="3249360" y="1762920"/>
            <a:ext cx="1136160" cy="18424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85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Line 12"/>
          <p:cNvSpPr/>
          <p:nvPr/>
        </p:nvSpPr>
        <p:spPr>
          <a:xfrm>
            <a:off x="1036440" y="1320120"/>
            <a:ext cx="2960640" cy="4381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87" name="Line 13"/>
          <p:cNvSpPr/>
          <p:nvPr/>
        </p:nvSpPr>
        <p:spPr>
          <a:xfrm>
            <a:off x="592920" y="1779480"/>
            <a:ext cx="3079440" cy="4183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288" name="CustomShape 14"/>
          <p:cNvSpPr/>
          <p:nvPr/>
        </p:nvSpPr>
        <p:spPr>
          <a:xfrm>
            <a:off x="7801200" y="135684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" name="Picture 22" descr=""/>
          <p:cNvPicPr/>
          <p:nvPr/>
        </p:nvPicPr>
        <p:blipFill>
          <a:blip r:embed="rId1"/>
          <a:stretch/>
        </p:blipFill>
        <p:spPr>
          <a:xfrm>
            <a:off x="7827120" y="1366920"/>
            <a:ext cx="2353320" cy="2282400"/>
          </a:xfrm>
          <a:prstGeom prst="rect">
            <a:avLst/>
          </a:prstGeom>
          <a:ln>
            <a:noFill/>
          </a:ln>
        </p:spPr>
      </p:pic>
      <p:pic>
        <p:nvPicPr>
          <p:cNvPr id="290" name="Picture 25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291" name="Picture 26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93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4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5"/>
          <p:cNvSpPr/>
          <p:nvPr/>
        </p:nvSpPr>
        <p:spPr>
          <a:xfrm>
            <a:off x="994320" y="129276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CustomShape 6"/>
          <p:cNvSpPr/>
          <p:nvPr/>
        </p:nvSpPr>
        <p:spPr>
          <a:xfrm>
            <a:off x="3638160" y="358992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9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0" name="Line 9"/>
          <p:cNvSpPr/>
          <p:nvPr/>
        </p:nvSpPr>
        <p:spPr>
          <a:xfrm flipV="1">
            <a:off x="4015440" y="2215080"/>
            <a:ext cx="754200" cy="17226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1" name="Line 10"/>
          <p:cNvSpPr/>
          <p:nvPr/>
        </p:nvSpPr>
        <p:spPr>
          <a:xfrm flipV="1">
            <a:off x="3631680" y="1762920"/>
            <a:ext cx="753840" cy="18270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2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Line 12"/>
          <p:cNvSpPr/>
          <p:nvPr/>
        </p:nvSpPr>
        <p:spPr>
          <a:xfrm>
            <a:off x="1440000" y="1292760"/>
            <a:ext cx="2557080" cy="4654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4" name="Line 13"/>
          <p:cNvSpPr/>
          <p:nvPr/>
        </p:nvSpPr>
        <p:spPr>
          <a:xfrm>
            <a:off x="994320" y="1708200"/>
            <a:ext cx="2678040" cy="4896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05" name="CustomShape 14"/>
          <p:cNvSpPr/>
          <p:nvPr/>
        </p:nvSpPr>
        <p:spPr>
          <a:xfrm>
            <a:off x="8631720" y="134172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22" descr=""/>
          <p:cNvPicPr/>
          <p:nvPr/>
        </p:nvPicPr>
        <p:blipFill>
          <a:blip r:embed="rId1"/>
          <a:stretch/>
        </p:blipFill>
        <p:spPr>
          <a:xfrm>
            <a:off x="7821360" y="1330560"/>
            <a:ext cx="2329200" cy="2259000"/>
          </a:xfrm>
          <a:prstGeom prst="rect">
            <a:avLst/>
          </a:prstGeom>
          <a:ln>
            <a:noFill/>
          </a:ln>
        </p:spPr>
      </p:pic>
      <p:pic>
        <p:nvPicPr>
          <p:cNvPr id="307" name="Picture 25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08" name="Picture 26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0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1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2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3" name="CustomShape 5"/>
          <p:cNvSpPr/>
          <p:nvPr/>
        </p:nvSpPr>
        <p:spPr>
          <a:xfrm>
            <a:off x="1410120" y="128592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4" name="CustomShape 6"/>
          <p:cNvSpPr/>
          <p:nvPr/>
        </p:nvSpPr>
        <p:spPr>
          <a:xfrm>
            <a:off x="4024800" y="358992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5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6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Line 9"/>
          <p:cNvSpPr/>
          <p:nvPr/>
        </p:nvSpPr>
        <p:spPr>
          <a:xfrm flipV="1">
            <a:off x="4414680" y="2215080"/>
            <a:ext cx="354960" cy="17460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18" name="Line 10"/>
          <p:cNvSpPr/>
          <p:nvPr/>
        </p:nvSpPr>
        <p:spPr>
          <a:xfrm flipV="1">
            <a:off x="4024080" y="1762920"/>
            <a:ext cx="361440" cy="185976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19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Line 12"/>
          <p:cNvSpPr/>
          <p:nvPr/>
        </p:nvSpPr>
        <p:spPr>
          <a:xfrm>
            <a:off x="1844280" y="1294920"/>
            <a:ext cx="2152800" cy="4633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21" name="Line 13"/>
          <p:cNvSpPr/>
          <p:nvPr/>
        </p:nvSpPr>
        <p:spPr>
          <a:xfrm>
            <a:off x="1423080" y="1726560"/>
            <a:ext cx="2249280" cy="4712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22" name="CustomShape 14"/>
          <p:cNvSpPr/>
          <p:nvPr/>
        </p:nvSpPr>
        <p:spPr>
          <a:xfrm>
            <a:off x="9393120" y="130392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Picture 22" descr=""/>
          <p:cNvPicPr/>
          <p:nvPr/>
        </p:nvPicPr>
        <p:blipFill>
          <a:blip r:embed="rId1"/>
          <a:stretch/>
        </p:blipFill>
        <p:spPr>
          <a:xfrm>
            <a:off x="7847640" y="1310760"/>
            <a:ext cx="2332800" cy="2262600"/>
          </a:xfrm>
          <a:prstGeom prst="rect">
            <a:avLst/>
          </a:prstGeom>
          <a:ln>
            <a:noFill/>
          </a:ln>
        </p:spPr>
      </p:pic>
      <p:pic>
        <p:nvPicPr>
          <p:cNvPr id="324" name="Picture 25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25" name="Picture 26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2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0" name="CustomShape 5"/>
          <p:cNvSpPr/>
          <p:nvPr/>
        </p:nvSpPr>
        <p:spPr>
          <a:xfrm>
            <a:off x="588600" y="170316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CustomShape 6"/>
          <p:cNvSpPr/>
          <p:nvPr/>
        </p:nvSpPr>
        <p:spPr>
          <a:xfrm>
            <a:off x="3280320" y="395640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Line 9"/>
          <p:cNvSpPr/>
          <p:nvPr/>
        </p:nvSpPr>
        <p:spPr>
          <a:xfrm flipV="1">
            <a:off x="3619800" y="2215080"/>
            <a:ext cx="1149840" cy="208944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5" name="Line 10"/>
          <p:cNvSpPr/>
          <p:nvPr/>
        </p:nvSpPr>
        <p:spPr>
          <a:xfrm flipV="1">
            <a:off x="3279960" y="1762920"/>
            <a:ext cx="1105560" cy="21934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6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7" name="Line 12"/>
          <p:cNvSpPr/>
          <p:nvPr/>
        </p:nvSpPr>
        <p:spPr>
          <a:xfrm>
            <a:off x="963720" y="1699920"/>
            <a:ext cx="3033360" cy="583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8" name="Line 13"/>
          <p:cNvSpPr/>
          <p:nvPr/>
        </p:nvSpPr>
        <p:spPr>
          <a:xfrm>
            <a:off x="970200" y="2162880"/>
            <a:ext cx="2702160" cy="349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39" name="CustomShape 14"/>
          <p:cNvSpPr/>
          <p:nvPr/>
        </p:nvSpPr>
        <p:spPr>
          <a:xfrm>
            <a:off x="7805880" y="206244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Picture 28" descr=""/>
          <p:cNvPicPr/>
          <p:nvPr/>
        </p:nvPicPr>
        <p:blipFill>
          <a:blip r:embed="rId1"/>
          <a:stretch/>
        </p:blipFill>
        <p:spPr>
          <a:xfrm>
            <a:off x="7832880" y="1341000"/>
            <a:ext cx="2347200" cy="2276640"/>
          </a:xfrm>
          <a:prstGeom prst="rect">
            <a:avLst/>
          </a:prstGeom>
          <a:ln>
            <a:noFill/>
          </a:ln>
        </p:spPr>
      </p:pic>
      <p:pic>
        <p:nvPicPr>
          <p:cNvPr id="341" name="Picture 26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42" name="Picture 27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4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44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CustomShape 5"/>
          <p:cNvSpPr/>
          <p:nvPr/>
        </p:nvSpPr>
        <p:spPr>
          <a:xfrm>
            <a:off x="1011960" y="170424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6"/>
          <p:cNvSpPr/>
          <p:nvPr/>
        </p:nvSpPr>
        <p:spPr>
          <a:xfrm>
            <a:off x="3647880" y="3954600"/>
            <a:ext cx="385200" cy="36684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CustomShape 7"/>
          <p:cNvSpPr/>
          <p:nvPr/>
        </p:nvSpPr>
        <p:spPr>
          <a:xfrm>
            <a:off x="3413880" y="1668600"/>
            <a:ext cx="2259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1   x  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1" name="Line 9"/>
          <p:cNvSpPr/>
          <p:nvPr/>
        </p:nvSpPr>
        <p:spPr>
          <a:xfrm flipV="1">
            <a:off x="4033080" y="2215080"/>
            <a:ext cx="736560" cy="210636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2" name="Line 10"/>
          <p:cNvSpPr/>
          <p:nvPr/>
        </p:nvSpPr>
        <p:spPr>
          <a:xfrm flipV="1">
            <a:off x="3645360" y="1762920"/>
            <a:ext cx="740160" cy="22122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3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Line 12"/>
          <p:cNvSpPr/>
          <p:nvPr/>
        </p:nvSpPr>
        <p:spPr>
          <a:xfrm>
            <a:off x="1234800" y="1703880"/>
            <a:ext cx="2762280" cy="543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5" name="Line 13"/>
          <p:cNvSpPr/>
          <p:nvPr/>
        </p:nvSpPr>
        <p:spPr>
          <a:xfrm>
            <a:off x="1234800" y="2144520"/>
            <a:ext cx="2437560" cy="532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56" name="CustomShape 14"/>
          <p:cNvSpPr/>
          <p:nvPr/>
        </p:nvSpPr>
        <p:spPr>
          <a:xfrm>
            <a:off x="8611200" y="209484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Picture 27" descr=""/>
          <p:cNvPicPr/>
          <p:nvPr/>
        </p:nvPicPr>
        <p:blipFill>
          <a:blip r:embed="rId1"/>
          <a:stretch/>
        </p:blipFill>
        <p:spPr>
          <a:xfrm>
            <a:off x="7818480" y="1287360"/>
            <a:ext cx="2373480" cy="2302200"/>
          </a:xfrm>
          <a:prstGeom prst="rect">
            <a:avLst/>
          </a:prstGeom>
          <a:ln>
            <a:noFill/>
          </a:ln>
        </p:spPr>
      </p:pic>
      <p:pic>
        <p:nvPicPr>
          <p:cNvPr id="358" name="Picture 25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59" name="Picture 26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6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61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3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4" name="CustomShape 5"/>
          <p:cNvSpPr/>
          <p:nvPr/>
        </p:nvSpPr>
        <p:spPr>
          <a:xfrm>
            <a:off x="1410480" y="169848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6"/>
          <p:cNvSpPr/>
          <p:nvPr/>
        </p:nvSpPr>
        <p:spPr>
          <a:xfrm>
            <a:off x="4035240" y="395640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7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8" name="Line 9"/>
          <p:cNvSpPr/>
          <p:nvPr/>
        </p:nvSpPr>
        <p:spPr>
          <a:xfrm flipV="1">
            <a:off x="4406040" y="2215080"/>
            <a:ext cx="363600" cy="20674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69" name="Line 10"/>
          <p:cNvSpPr/>
          <p:nvPr/>
        </p:nvSpPr>
        <p:spPr>
          <a:xfrm flipV="1">
            <a:off x="4032000" y="1762920"/>
            <a:ext cx="353520" cy="21934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0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Line 12"/>
          <p:cNvSpPr/>
          <p:nvPr/>
        </p:nvSpPr>
        <p:spPr>
          <a:xfrm>
            <a:off x="1854000" y="1698480"/>
            <a:ext cx="2143080" cy="597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2" name="Line 13"/>
          <p:cNvSpPr/>
          <p:nvPr/>
        </p:nvSpPr>
        <p:spPr>
          <a:xfrm>
            <a:off x="1806120" y="2122200"/>
            <a:ext cx="1866240" cy="756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73" name="CustomShape 14"/>
          <p:cNvSpPr/>
          <p:nvPr/>
        </p:nvSpPr>
        <p:spPr>
          <a:xfrm>
            <a:off x="9397080" y="207360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Picture 23" descr=""/>
          <p:cNvPicPr/>
          <p:nvPr/>
        </p:nvPicPr>
        <p:blipFill>
          <a:blip r:embed="rId1"/>
          <a:stretch/>
        </p:blipFill>
        <p:spPr>
          <a:xfrm>
            <a:off x="7830000" y="1303920"/>
            <a:ext cx="2343240" cy="2272680"/>
          </a:xfrm>
          <a:prstGeom prst="rect">
            <a:avLst/>
          </a:prstGeom>
          <a:ln>
            <a:noFill/>
          </a:ln>
        </p:spPr>
      </p:pic>
      <p:pic>
        <p:nvPicPr>
          <p:cNvPr id="375" name="Picture 26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76" name="Picture 27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7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78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CustomShape 5"/>
          <p:cNvSpPr/>
          <p:nvPr/>
        </p:nvSpPr>
        <p:spPr>
          <a:xfrm>
            <a:off x="569880" y="209700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2" name="CustomShape 6"/>
          <p:cNvSpPr/>
          <p:nvPr/>
        </p:nvSpPr>
        <p:spPr>
          <a:xfrm>
            <a:off x="3256920" y="4343040"/>
            <a:ext cx="389880" cy="35892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4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Line 9"/>
          <p:cNvSpPr/>
          <p:nvPr/>
        </p:nvSpPr>
        <p:spPr>
          <a:xfrm flipV="1">
            <a:off x="3648600" y="2215080"/>
            <a:ext cx="1121040" cy="248724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86" name="Line 10"/>
          <p:cNvSpPr/>
          <p:nvPr/>
        </p:nvSpPr>
        <p:spPr>
          <a:xfrm flipV="1">
            <a:off x="3252240" y="1762920"/>
            <a:ext cx="1133280" cy="258012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87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Line 12"/>
          <p:cNvSpPr/>
          <p:nvPr/>
        </p:nvSpPr>
        <p:spPr>
          <a:xfrm flipV="1">
            <a:off x="590400" y="1758240"/>
            <a:ext cx="3406680" cy="3387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89" name="Line 13"/>
          <p:cNvSpPr/>
          <p:nvPr/>
        </p:nvSpPr>
        <p:spPr>
          <a:xfrm flipV="1">
            <a:off x="1003680" y="2197800"/>
            <a:ext cx="2668680" cy="3348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390" name="CustomShape 14"/>
          <p:cNvSpPr/>
          <p:nvPr/>
        </p:nvSpPr>
        <p:spPr>
          <a:xfrm>
            <a:off x="7858080" y="280800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646280" y="5326200"/>
            <a:ext cx="929592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"/>
              </a:rPr>
              <a:t>Playing Atari with Deep Reinforcement Learning.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Volodymyr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Mnih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,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6"/>
              </a:rPr>
              <a:t>Koray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7"/>
              </a:rPr>
              <a:t>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8"/>
              </a:rPr>
              <a:t>Kavukcuoglu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9"/>
              </a:rPr>
              <a:t>, David Silver, Alex Graves,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0"/>
              </a:rPr>
              <a:t>Ioannis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1"/>
              </a:rPr>
              <a:t>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2"/>
              </a:rPr>
              <a:t>Antonoglou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3"/>
              </a:rPr>
              <a:t>,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4"/>
              </a:rPr>
              <a:t>Daan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5"/>
              </a:rPr>
              <a:t>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6"/>
              </a:rPr>
              <a:t>Wierstra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7"/>
              </a:rPr>
              <a:t>, Martin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8"/>
              </a:rPr>
              <a:t>Riedmiller</a:t>
            </a:r>
            <a:r>
              <a:rPr b="0" lang="en-US" sz="2800" spc="-100" strike="noStrike">
                <a:solidFill>
                  <a:srgbClr val="ffffff"/>
                </a:solidFill>
                <a:latin typeface="Segoe UI Light"/>
              </a:rPr>
              <a:t> </a:t>
            </a:r>
            <a:endParaRPr b="0" lang="en-US" sz="2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23" name="Picture 3" descr=""/>
          <p:cNvPicPr/>
          <p:nvPr/>
        </p:nvPicPr>
        <p:blipFill>
          <a:blip r:embed="rId19"/>
          <a:stretch/>
        </p:blipFill>
        <p:spPr>
          <a:xfrm>
            <a:off x="46080" y="1211400"/>
            <a:ext cx="12324240" cy="251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Picture 21" descr=""/>
          <p:cNvPicPr/>
          <p:nvPr/>
        </p:nvPicPr>
        <p:blipFill>
          <a:blip r:embed="rId1"/>
          <a:stretch/>
        </p:blipFill>
        <p:spPr>
          <a:xfrm>
            <a:off x="7818480" y="1306080"/>
            <a:ext cx="2339640" cy="2269080"/>
          </a:xfrm>
          <a:prstGeom prst="rect">
            <a:avLst/>
          </a:prstGeom>
          <a:ln>
            <a:noFill/>
          </a:ln>
        </p:spPr>
      </p:pic>
      <p:pic>
        <p:nvPicPr>
          <p:cNvPr id="392" name="Picture 23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393" name="Picture 25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39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395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5"/>
          <p:cNvSpPr/>
          <p:nvPr/>
        </p:nvSpPr>
        <p:spPr>
          <a:xfrm>
            <a:off x="981000" y="209196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CustomShape 6"/>
          <p:cNvSpPr/>
          <p:nvPr/>
        </p:nvSpPr>
        <p:spPr>
          <a:xfrm>
            <a:off x="3636360" y="4363560"/>
            <a:ext cx="389880" cy="35892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7"/>
          <p:cNvSpPr/>
          <p:nvPr/>
        </p:nvSpPr>
        <p:spPr>
          <a:xfrm>
            <a:off x="3343680" y="167544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-1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01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Line 9"/>
          <p:cNvSpPr/>
          <p:nvPr/>
        </p:nvSpPr>
        <p:spPr>
          <a:xfrm flipV="1">
            <a:off x="4036680" y="2215080"/>
            <a:ext cx="732960" cy="251784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3" name="Line 10"/>
          <p:cNvSpPr/>
          <p:nvPr/>
        </p:nvSpPr>
        <p:spPr>
          <a:xfrm flipV="1">
            <a:off x="3633120" y="1762920"/>
            <a:ext cx="752400" cy="260712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4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Line 12"/>
          <p:cNvSpPr/>
          <p:nvPr/>
        </p:nvSpPr>
        <p:spPr>
          <a:xfrm flipV="1">
            <a:off x="981000" y="1758240"/>
            <a:ext cx="3016080" cy="33156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6" name="Line 13"/>
          <p:cNvSpPr/>
          <p:nvPr/>
        </p:nvSpPr>
        <p:spPr>
          <a:xfrm flipV="1">
            <a:off x="1400760" y="2197800"/>
            <a:ext cx="2271600" cy="31464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07" name="CustomShape 14"/>
          <p:cNvSpPr/>
          <p:nvPr/>
        </p:nvSpPr>
        <p:spPr>
          <a:xfrm>
            <a:off x="8600760" y="280800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20" descr=""/>
          <p:cNvPicPr/>
          <p:nvPr/>
        </p:nvPicPr>
        <p:blipFill>
          <a:blip r:embed="rId1"/>
          <a:stretch/>
        </p:blipFill>
        <p:spPr>
          <a:xfrm>
            <a:off x="7837200" y="1333080"/>
            <a:ext cx="2343240" cy="2272320"/>
          </a:xfrm>
          <a:prstGeom prst="rect">
            <a:avLst/>
          </a:prstGeom>
          <a:ln>
            <a:noFill/>
          </a:ln>
        </p:spPr>
      </p:pic>
      <p:pic>
        <p:nvPicPr>
          <p:cNvPr id="409" name="Picture 25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10" name="Picture 26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411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12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5"/>
          <p:cNvSpPr/>
          <p:nvPr/>
        </p:nvSpPr>
        <p:spPr>
          <a:xfrm>
            <a:off x="1433520" y="210564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6"/>
          <p:cNvSpPr/>
          <p:nvPr/>
        </p:nvSpPr>
        <p:spPr>
          <a:xfrm>
            <a:off x="4034880" y="4329000"/>
            <a:ext cx="385200" cy="36684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7"/>
          <p:cNvSpPr/>
          <p:nvPr/>
        </p:nvSpPr>
        <p:spPr>
          <a:xfrm>
            <a:off x="3413880" y="1668600"/>
            <a:ext cx="2259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1   x  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9" name="Line 9"/>
          <p:cNvSpPr/>
          <p:nvPr/>
        </p:nvSpPr>
        <p:spPr>
          <a:xfrm flipV="1">
            <a:off x="4428360" y="2215080"/>
            <a:ext cx="341280" cy="211392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20" name="Line 10"/>
          <p:cNvSpPr/>
          <p:nvPr/>
        </p:nvSpPr>
        <p:spPr>
          <a:xfrm flipV="1">
            <a:off x="4040280" y="1762920"/>
            <a:ext cx="345240" cy="25660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21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Line 12"/>
          <p:cNvSpPr/>
          <p:nvPr/>
        </p:nvSpPr>
        <p:spPr>
          <a:xfrm flipV="1">
            <a:off x="1656360" y="1757160"/>
            <a:ext cx="1963440" cy="34848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23" name="Line 13"/>
          <p:cNvSpPr/>
          <p:nvPr/>
        </p:nvSpPr>
        <p:spPr>
          <a:xfrm flipV="1">
            <a:off x="1656360" y="2194560"/>
            <a:ext cx="2340720" cy="3517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24" name="CustomShape 14"/>
          <p:cNvSpPr/>
          <p:nvPr/>
        </p:nvSpPr>
        <p:spPr>
          <a:xfrm>
            <a:off x="9397080" y="286416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Picture 31" descr=""/>
          <p:cNvPicPr/>
          <p:nvPr/>
        </p:nvPicPr>
        <p:blipFill>
          <a:blip r:embed="rId1"/>
          <a:stretch/>
        </p:blipFill>
        <p:spPr>
          <a:xfrm>
            <a:off x="7894800" y="3188160"/>
            <a:ext cx="3457800" cy="3352320"/>
          </a:xfrm>
          <a:prstGeom prst="rect">
            <a:avLst/>
          </a:prstGeom>
          <a:ln>
            <a:noFill/>
          </a:ln>
        </p:spPr>
      </p:pic>
      <p:pic>
        <p:nvPicPr>
          <p:cNvPr id="426" name="Picture 30" descr=""/>
          <p:cNvPicPr/>
          <p:nvPr/>
        </p:nvPicPr>
        <p:blipFill>
          <a:blip r:embed="rId2"/>
          <a:stretch/>
        </p:blipFill>
        <p:spPr>
          <a:xfrm>
            <a:off x="4327200" y="1422720"/>
            <a:ext cx="1347120" cy="1306440"/>
          </a:xfrm>
          <a:prstGeom prst="rect">
            <a:avLst/>
          </a:prstGeom>
          <a:ln>
            <a:noFill/>
          </a:ln>
        </p:spPr>
      </p:pic>
      <p:pic>
        <p:nvPicPr>
          <p:cNvPr id="427" name="Picture 26" descr=""/>
          <p:cNvPicPr/>
          <p:nvPr/>
        </p:nvPicPr>
        <p:blipFill>
          <a:blip r:embed="rId3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28" name="Picture 27" descr=""/>
          <p:cNvPicPr/>
          <p:nvPr/>
        </p:nvPicPr>
        <p:blipFill>
          <a:blip r:embed="rId4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42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30" name="CustomShape 2"/>
          <p:cNvSpPr/>
          <p:nvPr/>
        </p:nvSpPr>
        <p:spPr>
          <a:xfrm>
            <a:off x="3259800" y="358992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Line 3"/>
          <p:cNvSpPr/>
          <p:nvPr/>
        </p:nvSpPr>
        <p:spPr>
          <a:xfrm flipH="1" flipV="1">
            <a:off x="1856160" y="1303920"/>
            <a:ext cx="2546640" cy="228600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Line 4"/>
          <p:cNvSpPr/>
          <p:nvPr/>
        </p:nvSpPr>
        <p:spPr>
          <a:xfrm flipH="1" flipV="1">
            <a:off x="590400" y="2530080"/>
            <a:ext cx="2669400" cy="220284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433" name="Formula 5"/>
              <p:cNvSpPr txBox="1"/>
              <p:nvPr/>
            </p:nvSpPr>
            <p:spPr>
              <a:xfrm>
                <a:off x="6858360" y="1745640"/>
                <a:ext cx="511236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num>
                      <m:den>
                        <m:r>
                          <m:t xml:space="preserve">9</m:t>
                        </m:r>
                      </m:den>
                    </m:f>
                    <m:r>
                      <m:t xml:space="preserve">=</m:t>
                    </m:r>
                    <m:r>
                      <m:t xml:space="preserve">1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34" name="CustomShape 6"/>
          <p:cNvSpPr/>
          <p:nvPr/>
        </p:nvSpPr>
        <p:spPr>
          <a:xfrm>
            <a:off x="6858360" y="1745640"/>
            <a:ext cx="5112360" cy="700920"/>
          </a:xfrm>
          <a:prstGeom prst="rect">
            <a:avLst/>
          </a:prstGeom>
          <a:blipFill rotWithShape="0">
            <a:blip r:embed="rId5"/>
            <a:stretch>
              <a:fillRect l="0" t="-171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Segoe U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5" name="CustomShape 7"/>
          <p:cNvSpPr/>
          <p:nvPr/>
        </p:nvSpPr>
        <p:spPr>
          <a:xfrm>
            <a:off x="11628360" y="1836720"/>
            <a:ext cx="379440" cy="4410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Line 8"/>
          <p:cNvSpPr/>
          <p:nvPr/>
        </p:nvSpPr>
        <p:spPr>
          <a:xfrm flipH="1">
            <a:off x="9037440" y="2277720"/>
            <a:ext cx="2970720" cy="205740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Line 9"/>
          <p:cNvSpPr/>
          <p:nvPr/>
        </p:nvSpPr>
        <p:spPr>
          <a:xfrm flipH="1">
            <a:off x="8659440" y="1821960"/>
            <a:ext cx="2958120" cy="214236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CustomShape 10"/>
          <p:cNvSpPr/>
          <p:nvPr/>
        </p:nvSpPr>
        <p:spPr>
          <a:xfrm>
            <a:off x="8288280" y="3589920"/>
            <a:ext cx="1130040" cy="110952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Line 11"/>
          <p:cNvSpPr/>
          <p:nvPr/>
        </p:nvSpPr>
        <p:spPr>
          <a:xfrm flipH="1">
            <a:off x="4062960" y="3589920"/>
            <a:ext cx="4974480" cy="36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Line 12"/>
          <p:cNvSpPr/>
          <p:nvPr/>
        </p:nvSpPr>
        <p:spPr>
          <a:xfrm flipH="1">
            <a:off x="4160520" y="4732920"/>
            <a:ext cx="4974480" cy="36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Picture 20" descr=""/>
          <p:cNvPicPr/>
          <p:nvPr/>
        </p:nvPicPr>
        <p:blipFill>
          <a:blip r:embed="rId1"/>
          <a:stretch/>
        </p:blipFill>
        <p:spPr>
          <a:xfrm>
            <a:off x="7818480" y="1341000"/>
            <a:ext cx="2361960" cy="2290680"/>
          </a:xfrm>
          <a:prstGeom prst="rect">
            <a:avLst/>
          </a:prstGeom>
          <a:ln>
            <a:noFill/>
          </a:ln>
        </p:spPr>
      </p:pic>
      <p:pic>
        <p:nvPicPr>
          <p:cNvPr id="442" name="Picture 22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43" name="Picture 23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44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45" name="CustomShape 2"/>
          <p:cNvSpPr/>
          <p:nvPr/>
        </p:nvSpPr>
        <p:spPr>
          <a:xfrm>
            <a:off x="4044600" y="430884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6" name="Line 3"/>
          <p:cNvSpPr/>
          <p:nvPr/>
        </p:nvSpPr>
        <p:spPr>
          <a:xfrm flipH="1" flipV="1">
            <a:off x="1856160" y="1303920"/>
            <a:ext cx="3302280" cy="300492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7" name="Line 4"/>
          <p:cNvSpPr/>
          <p:nvPr/>
        </p:nvSpPr>
        <p:spPr>
          <a:xfrm flipH="1" flipV="1">
            <a:off x="590400" y="2530080"/>
            <a:ext cx="3448800" cy="292176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CustomShape 5"/>
          <p:cNvSpPr/>
          <p:nvPr/>
        </p:nvSpPr>
        <p:spPr>
          <a:xfrm>
            <a:off x="590760" y="130392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CustomShape 6"/>
          <p:cNvSpPr/>
          <p:nvPr/>
        </p:nvSpPr>
        <p:spPr>
          <a:xfrm>
            <a:off x="4045680" y="432792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CustomShape 7"/>
          <p:cNvSpPr/>
          <p:nvPr/>
        </p:nvSpPr>
        <p:spPr>
          <a:xfrm>
            <a:off x="3413880" y="1668600"/>
            <a:ext cx="2259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1   x  1   = 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1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Line 9"/>
          <p:cNvSpPr/>
          <p:nvPr/>
        </p:nvSpPr>
        <p:spPr>
          <a:xfrm flipV="1">
            <a:off x="4423320" y="2215080"/>
            <a:ext cx="346320" cy="24580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53" name="Line 10"/>
          <p:cNvSpPr/>
          <p:nvPr/>
        </p:nvSpPr>
        <p:spPr>
          <a:xfrm flipV="1">
            <a:off x="4056480" y="1762920"/>
            <a:ext cx="329040" cy="263700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54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Line 12"/>
          <p:cNvSpPr/>
          <p:nvPr/>
        </p:nvSpPr>
        <p:spPr>
          <a:xfrm>
            <a:off x="1036440" y="1320120"/>
            <a:ext cx="2960640" cy="4381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56" name="Line 13"/>
          <p:cNvSpPr/>
          <p:nvPr/>
        </p:nvSpPr>
        <p:spPr>
          <a:xfrm>
            <a:off x="592920" y="1779480"/>
            <a:ext cx="3079440" cy="41832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57" name="CustomShape 14"/>
          <p:cNvSpPr/>
          <p:nvPr/>
        </p:nvSpPr>
        <p:spPr>
          <a:xfrm>
            <a:off x="7801200" y="135684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icture 28" descr=""/>
          <p:cNvPicPr/>
          <p:nvPr/>
        </p:nvPicPr>
        <p:blipFill>
          <a:blip r:embed="rId1"/>
          <a:stretch/>
        </p:blipFill>
        <p:spPr>
          <a:xfrm>
            <a:off x="7832520" y="1360440"/>
            <a:ext cx="2345760" cy="2275200"/>
          </a:xfrm>
          <a:prstGeom prst="rect">
            <a:avLst/>
          </a:prstGeom>
          <a:ln>
            <a:noFill/>
          </a:ln>
        </p:spPr>
      </p:pic>
      <p:pic>
        <p:nvPicPr>
          <p:cNvPr id="459" name="Picture 26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60" name="Picture 27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461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62" name="CustomShape 2"/>
          <p:cNvSpPr/>
          <p:nvPr/>
        </p:nvSpPr>
        <p:spPr>
          <a:xfrm>
            <a:off x="4044600" y="430884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Line 3"/>
          <p:cNvSpPr/>
          <p:nvPr/>
        </p:nvSpPr>
        <p:spPr>
          <a:xfrm flipH="1" flipV="1">
            <a:off x="1856160" y="1303920"/>
            <a:ext cx="3302280" cy="300492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Line 4"/>
          <p:cNvSpPr/>
          <p:nvPr/>
        </p:nvSpPr>
        <p:spPr>
          <a:xfrm flipH="1" flipV="1">
            <a:off x="590400" y="2530080"/>
            <a:ext cx="3448800" cy="292176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CustomShape 5"/>
          <p:cNvSpPr/>
          <p:nvPr/>
        </p:nvSpPr>
        <p:spPr>
          <a:xfrm>
            <a:off x="1416960" y="1280160"/>
            <a:ext cx="445680" cy="44028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CustomShape 6"/>
          <p:cNvSpPr/>
          <p:nvPr/>
        </p:nvSpPr>
        <p:spPr>
          <a:xfrm>
            <a:off x="4817160" y="4337280"/>
            <a:ext cx="367200" cy="34776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CustomShape 7"/>
          <p:cNvSpPr/>
          <p:nvPr/>
        </p:nvSpPr>
        <p:spPr>
          <a:xfrm>
            <a:off x="3434040" y="1668600"/>
            <a:ext cx="23817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-1  x  1   = -1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8" name="CustomShape 8"/>
          <p:cNvSpPr/>
          <p:nvPr/>
        </p:nvSpPr>
        <p:spPr>
          <a:xfrm>
            <a:off x="4385880" y="1763280"/>
            <a:ext cx="384120" cy="451800"/>
          </a:xfrm>
          <a:prstGeom prst="rect">
            <a:avLst/>
          </a:prstGeom>
          <a:noFill/>
          <a:ln w="76320">
            <a:solidFill>
              <a:srgbClr val="ffc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Line 9"/>
          <p:cNvSpPr/>
          <p:nvPr/>
        </p:nvSpPr>
        <p:spPr>
          <a:xfrm flipH="1" flipV="1">
            <a:off x="4769280" y="1758240"/>
            <a:ext cx="423720" cy="257112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0" name="Line 10"/>
          <p:cNvSpPr/>
          <p:nvPr/>
        </p:nvSpPr>
        <p:spPr>
          <a:xfrm flipH="1" flipV="1">
            <a:off x="4397040" y="2197800"/>
            <a:ext cx="414360" cy="2503080"/>
          </a:xfrm>
          <a:prstGeom prst="line">
            <a:avLst/>
          </a:prstGeom>
          <a:ln w="19080">
            <a:solidFill>
              <a:srgbClr val="ffc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1" name="CustomShape 11"/>
          <p:cNvSpPr/>
          <p:nvPr/>
        </p:nvSpPr>
        <p:spPr>
          <a:xfrm>
            <a:off x="3619800" y="1763280"/>
            <a:ext cx="376920" cy="451800"/>
          </a:xfrm>
          <a:prstGeom prst="rect">
            <a:avLst/>
          </a:prstGeom>
          <a:noFill/>
          <a:ln w="76320">
            <a:solidFill>
              <a:schemeClr val="accent6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Line 12"/>
          <p:cNvSpPr/>
          <p:nvPr/>
        </p:nvSpPr>
        <p:spPr>
          <a:xfrm>
            <a:off x="1827000" y="1283040"/>
            <a:ext cx="2170080" cy="4752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3" name="Line 13"/>
          <p:cNvSpPr/>
          <p:nvPr/>
        </p:nvSpPr>
        <p:spPr>
          <a:xfrm>
            <a:off x="1416600" y="1720800"/>
            <a:ext cx="2255760" cy="477000"/>
          </a:xfrm>
          <a:prstGeom prst="line">
            <a:avLst/>
          </a:prstGeom>
          <a:ln w="19080">
            <a:solidFill>
              <a:srgbClr val="ff0000"/>
            </a:solidFill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474" name="CustomShape 14"/>
          <p:cNvSpPr/>
          <p:nvPr/>
        </p:nvSpPr>
        <p:spPr>
          <a:xfrm>
            <a:off x="9379440" y="1336320"/>
            <a:ext cx="783360" cy="768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5" name="Picture 3" descr=""/>
          <p:cNvPicPr/>
          <p:nvPr/>
        </p:nvPicPr>
        <p:blipFill>
          <a:blip r:embed="rId1"/>
          <a:stretch/>
        </p:blipFill>
        <p:spPr>
          <a:xfrm>
            <a:off x="7829640" y="1353600"/>
            <a:ext cx="2353680" cy="2282760"/>
          </a:xfrm>
          <a:prstGeom prst="rect">
            <a:avLst/>
          </a:prstGeom>
          <a:ln>
            <a:noFill/>
          </a:ln>
        </p:spPr>
      </p:pic>
      <p:pic>
        <p:nvPicPr>
          <p:cNvPr id="476" name="Picture 19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77" name="Picture 20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sp>
        <p:nvSpPr>
          <p:cNvPr id="47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79" name="CustomShape 2"/>
          <p:cNvSpPr/>
          <p:nvPr/>
        </p:nvSpPr>
        <p:spPr>
          <a:xfrm>
            <a:off x="4044600" y="430884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Line 3"/>
          <p:cNvSpPr/>
          <p:nvPr/>
        </p:nvSpPr>
        <p:spPr>
          <a:xfrm flipH="1" flipV="1">
            <a:off x="1856160" y="1303920"/>
            <a:ext cx="3302280" cy="300492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Line 4"/>
          <p:cNvSpPr/>
          <p:nvPr/>
        </p:nvSpPr>
        <p:spPr>
          <a:xfrm flipH="1" flipV="1">
            <a:off x="590400" y="2530080"/>
            <a:ext cx="3448800" cy="292176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2" name="Picture 25" descr=""/>
          <p:cNvPicPr/>
          <p:nvPr/>
        </p:nvPicPr>
        <p:blipFill>
          <a:blip r:embed="rId1"/>
          <a:stretch/>
        </p:blipFill>
        <p:spPr>
          <a:xfrm>
            <a:off x="7902720" y="3174840"/>
            <a:ext cx="3397320" cy="3293640"/>
          </a:xfrm>
          <a:prstGeom prst="rect">
            <a:avLst/>
          </a:prstGeom>
          <a:ln>
            <a:noFill/>
          </a:ln>
        </p:spPr>
      </p:pic>
      <p:pic>
        <p:nvPicPr>
          <p:cNvPr id="483" name="Picture 21" descr=""/>
          <p:cNvPicPr/>
          <p:nvPr/>
        </p:nvPicPr>
        <p:blipFill>
          <a:blip r:embed="rId2"/>
          <a:stretch/>
        </p:blipFill>
        <p:spPr>
          <a:xfrm>
            <a:off x="579600" y="1287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484" name="Picture 22" descr=""/>
          <p:cNvPicPr/>
          <p:nvPr/>
        </p:nvPicPr>
        <p:blipFill>
          <a:blip r:embed="rId3"/>
          <a:stretch/>
        </p:blipFill>
        <p:spPr>
          <a:xfrm>
            <a:off x="2865600" y="3192480"/>
            <a:ext cx="3473640" cy="3367800"/>
          </a:xfrm>
          <a:prstGeom prst="rect">
            <a:avLst/>
          </a:prstGeom>
          <a:ln>
            <a:noFill/>
          </a:ln>
        </p:spPr>
      </p:pic>
      <p:pic>
        <p:nvPicPr>
          <p:cNvPr id="485" name="Picture 23" descr=""/>
          <p:cNvPicPr/>
          <p:nvPr/>
        </p:nvPicPr>
        <p:blipFill>
          <a:blip r:embed="rId4"/>
          <a:stretch/>
        </p:blipFill>
        <p:spPr>
          <a:xfrm>
            <a:off x="4385520" y="1291320"/>
            <a:ext cx="1603800" cy="1555560"/>
          </a:xfrm>
          <a:prstGeom prst="rect">
            <a:avLst/>
          </a:prstGeom>
          <a:ln>
            <a:noFill/>
          </a:ln>
        </p:spPr>
      </p:pic>
      <p:sp>
        <p:nvSpPr>
          <p:cNvPr id="48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Filtering: The math behind the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487" name="CustomShape 2"/>
          <p:cNvSpPr/>
          <p:nvPr/>
        </p:nvSpPr>
        <p:spPr>
          <a:xfrm>
            <a:off x="4044600" y="4308840"/>
            <a:ext cx="1142640" cy="114264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8" name="Line 3"/>
          <p:cNvSpPr/>
          <p:nvPr/>
        </p:nvSpPr>
        <p:spPr>
          <a:xfrm flipH="1" flipV="1">
            <a:off x="1856160" y="1303920"/>
            <a:ext cx="3302280" cy="300492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Line 4"/>
          <p:cNvSpPr/>
          <p:nvPr/>
        </p:nvSpPr>
        <p:spPr>
          <a:xfrm flipH="1" flipV="1">
            <a:off x="590400" y="2530080"/>
            <a:ext cx="3448800" cy="2921760"/>
          </a:xfrm>
          <a:prstGeom prst="line">
            <a:avLst/>
          </a:prstGeom>
          <a:ln w="648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mc:AlternateContent>
        <mc:Choice xmlns:a14="http://schemas.microsoft.com/office/drawing/2010/main" Requires="a14">
          <p:sp>
            <p:nvSpPr>
              <p:cNvPr id="490" name="Formula 5"/>
              <p:cNvSpPr txBox="1"/>
              <p:nvPr/>
            </p:nvSpPr>
            <p:spPr>
              <a:xfrm>
                <a:off x="6858360" y="1745640"/>
                <a:ext cx="5344920" cy="700920"/>
              </a:xfrm>
              <a:prstGeom prst="rect">
                <a:avLst/>
              </a:prstGeom>
            </p:spPr>
            <p:txBody>
              <a:bodyPr/>
              <a:p>
                <a14:m>
                  <m:oMath xmlns:m="http://schemas.openxmlformats.org/officeDocument/2006/math">
                    <m:f>
                      <m:num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−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  <m:r>
                          <m:t xml:space="preserve">+</m:t>
                        </m:r>
                        <m:r>
                          <m:t xml:space="preserve">1</m:t>
                        </m:r>
                      </m:num>
                      <m:den>
                        <m:r>
                          <m:t xml:space="preserve">9</m:t>
                        </m:r>
                      </m:den>
                    </m:f>
                    <m:r>
                      <m:t xml:space="preserve">=</m:t>
                    </m:r>
                    <m:r>
                      <m:t xml:space="preserve">.55</m:t>
                    </m:r>
                  </m:oMath>
                </a14:m>
              </a:p>
            </p:txBody>
          </p:sp>
        </mc:Choice>
        <mc:Fallback/>
      </mc:AlternateContent>
      <p:sp>
        <p:nvSpPr>
          <p:cNvPr id="491" name="CustomShape 6"/>
          <p:cNvSpPr/>
          <p:nvPr/>
        </p:nvSpPr>
        <p:spPr>
          <a:xfrm>
            <a:off x="6858360" y="1745640"/>
            <a:ext cx="5344920" cy="700920"/>
          </a:xfrm>
          <a:prstGeom prst="rect">
            <a:avLst/>
          </a:prstGeom>
          <a:blipFill rotWithShape="0">
            <a:blip r:embed="rId5"/>
            <a:stretch>
              <a:fillRect l="0" t="-1716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Segoe UI"/>
              </a:rPr>
              <a:t> 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92" name="CustomShape 7"/>
          <p:cNvSpPr/>
          <p:nvPr/>
        </p:nvSpPr>
        <p:spPr>
          <a:xfrm>
            <a:off x="11628360" y="1836720"/>
            <a:ext cx="574920" cy="4410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Line 8"/>
          <p:cNvSpPr/>
          <p:nvPr/>
        </p:nvSpPr>
        <p:spPr>
          <a:xfrm flipH="1">
            <a:off x="9795600" y="2277720"/>
            <a:ext cx="2408040" cy="266724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Line 9"/>
          <p:cNvSpPr/>
          <p:nvPr/>
        </p:nvSpPr>
        <p:spPr>
          <a:xfrm flipH="1">
            <a:off x="9418320" y="1821960"/>
            <a:ext cx="2199240" cy="281880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5" name="CustomShape 10"/>
          <p:cNvSpPr/>
          <p:nvPr/>
        </p:nvSpPr>
        <p:spPr>
          <a:xfrm>
            <a:off x="9037800" y="4275720"/>
            <a:ext cx="1130040" cy="1050120"/>
          </a:xfrm>
          <a:prstGeom prst="rect">
            <a:avLst/>
          </a:prstGeom>
          <a:noFill/>
          <a:ln w="3816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11"/>
          <p:cNvSpPr/>
          <p:nvPr/>
        </p:nvSpPr>
        <p:spPr>
          <a:xfrm flipH="1">
            <a:off x="9266400" y="4564080"/>
            <a:ext cx="95256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800" spc="-1" strike="noStrike">
                <a:solidFill>
                  <a:srgbClr val="ffffff"/>
                </a:solidFill>
                <a:latin typeface="Segoe UI"/>
              </a:rPr>
              <a:t>.</a:t>
            </a:r>
            <a:r>
              <a:rPr b="0" lang="en-US" sz="2000" spc="-1" strike="noStrike">
                <a:solidFill>
                  <a:srgbClr val="282828"/>
                </a:solidFill>
                <a:latin typeface="Segoe UI"/>
              </a:rPr>
              <a:t>55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97" name="Picture 20" descr=""/>
          <p:cNvPicPr/>
          <p:nvPr/>
        </p:nvPicPr>
        <p:blipFill>
          <a:blip r:embed="rId6"/>
          <a:stretch/>
        </p:blipFill>
        <p:spPr>
          <a:xfrm>
            <a:off x="4373280" y="1292760"/>
            <a:ext cx="1616400" cy="1567440"/>
          </a:xfrm>
          <a:prstGeom prst="rect">
            <a:avLst/>
          </a:prstGeom>
          <a:ln>
            <a:noFill/>
          </a:ln>
        </p:spPr>
      </p:pic>
      <p:sp>
        <p:nvSpPr>
          <p:cNvPr id="498" name="Line 12"/>
          <p:cNvSpPr/>
          <p:nvPr/>
        </p:nvSpPr>
        <p:spPr>
          <a:xfrm flipH="1">
            <a:off x="4615920" y="5325840"/>
            <a:ext cx="4986720" cy="12600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Line 13"/>
          <p:cNvSpPr/>
          <p:nvPr/>
        </p:nvSpPr>
        <p:spPr>
          <a:xfrm flipH="1">
            <a:off x="4615920" y="4275720"/>
            <a:ext cx="4986720" cy="33120"/>
          </a:xfrm>
          <a:prstGeom prst="line">
            <a:avLst/>
          </a:prstGeom>
          <a:ln w="19080">
            <a:solidFill>
              <a:schemeClr val="accent5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Picture 22" descr=""/>
          <p:cNvPicPr/>
          <p:nvPr/>
        </p:nvPicPr>
        <p:blipFill>
          <a:blip r:embed="rId1"/>
          <a:stretch/>
        </p:blipFill>
        <p:spPr>
          <a:xfrm>
            <a:off x="534240" y="113508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501" name="Picture 24" descr=""/>
          <p:cNvPicPr/>
          <p:nvPr/>
        </p:nvPicPr>
        <p:blipFill>
          <a:blip r:embed="rId2"/>
          <a:stretch/>
        </p:blipFill>
        <p:spPr>
          <a:xfrm>
            <a:off x="1265400" y="2656800"/>
            <a:ext cx="3961440" cy="3840840"/>
          </a:xfrm>
          <a:prstGeom prst="rect">
            <a:avLst/>
          </a:prstGeom>
          <a:ln>
            <a:noFill/>
          </a:ln>
        </p:spPr>
      </p:pic>
      <p:sp>
        <p:nvSpPr>
          <p:cNvPr id="50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Convolution: Trying every possible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03" name="CustomShape 2"/>
          <p:cNvSpPr/>
          <p:nvPr/>
        </p:nvSpPr>
        <p:spPr>
          <a:xfrm>
            <a:off x="5608800" y="4564080"/>
            <a:ext cx="1523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04" name="Picture 21" descr=""/>
          <p:cNvPicPr/>
          <p:nvPr/>
        </p:nvPicPr>
        <p:blipFill>
          <a:blip r:embed="rId3"/>
          <a:stretch/>
        </p:blipFill>
        <p:spPr>
          <a:xfrm>
            <a:off x="8047080" y="3116160"/>
            <a:ext cx="3054240" cy="297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Picture 15" descr=""/>
          <p:cNvPicPr/>
          <p:nvPr/>
        </p:nvPicPr>
        <p:blipFill>
          <a:blip r:embed="rId1"/>
          <a:stretch/>
        </p:blipFill>
        <p:spPr>
          <a:xfrm>
            <a:off x="5513400" y="35661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506" name="Picture 17" descr=""/>
          <p:cNvPicPr/>
          <p:nvPr/>
        </p:nvPicPr>
        <p:blipFill>
          <a:blip r:embed="rId2"/>
          <a:stretch/>
        </p:blipFill>
        <p:spPr>
          <a:xfrm>
            <a:off x="529560" y="2322720"/>
            <a:ext cx="3962160" cy="3841200"/>
          </a:xfrm>
          <a:prstGeom prst="rect">
            <a:avLst/>
          </a:prstGeom>
          <a:ln>
            <a:noFill/>
          </a:ln>
        </p:spPr>
      </p:pic>
      <p:sp>
        <p:nvSpPr>
          <p:cNvPr id="50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Convolution: Trying every possible match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508" name="Group 2"/>
          <p:cNvGrpSpPr/>
          <p:nvPr/>
        </p:nvGrpSpPr>
        <p:grpSpPr>
          <a:xfrm>
            <a:off x="4740480" y="3954600"/>
            <a:ext cx="486720" cy="512640"/>
            <a:chOff x="4740480" y="3954600"/>
            <a:chExt cx="486720" cy="512640"/>
          </a:xfrm>
        </p:grpSpPr>
        <p:sp>
          <p:nvSpPr>
            <p:cNvPr id="509" name="CustomShape 3"/>
            <p:cNvSpPr/>
            <p:nvPr/>
          </p:nvSpPr>
          <p:spPr>
            <a:xfrm>
              <a:off x="4740480" y="3954600"/>
              <a:ext cx="486720" cy="51264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0" name="Line 4"/>
            <p:cNvSpPr/>
            <p:nvPr/>
          </p:nvSpPr>
          <p:spPr>
            <a:xfrm>
              <a:off x="4811400" y="4029480"/>
              <a:ext cx="34488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11" name="Line 5"/>
            <p:cNvSpPr/>
            <p:nvPr/>
          </p:nvSpPr>
          <p:spPr>
            <a:xfrm flipH="1">
              <a:off x="4811400" y="4029480"/>
              <a:ext cx="34488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12" name="CustomShape 6"/>
          <p:cNvSpPr/>
          <p:nvPr/>
        </p:nvSpPr>
        <p:spPr>
          <a:xfrm>
            <a:off x="6934680" y="3624120"/>
            <a:ext cx="4536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60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513" name="Picture 18" descr=""/>
          <p:cNvPicPr/>
          <p:nvPr/>
        </p:nvPicPr>
        <p:blipFill>
          <a:blip r:embed="rId3"/>
          <a:stretch/>
        </p:blipFill>
        <p:spPr>
          <a:xfrm>
            <a:off x="7818480" y="2322720"/>
            <a:ext cx="3948480" cy="384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Picture 4" descr=""/>
          <p:cNvPicPr/>
          <p:nvPr/>
        </p:nvPicPr>
        <p:blipFill>
          <a:blip r:embed="rId1"/>
          <a:stretch/>
        </p:blipFill>
        <p:spPr>
          <a:xfrm>
            <a:off x="5513400" y="10587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515" name="Picture 3" descr=""/>
          <p:cNvPicPr/>
          <p:nvPr/>
        </p:nvPicPr>
        <p:blipFill>
          <a:blip r:embed="rId2"/>
          <a:stretch/>
        </p:blipFill>
        <p:spPr>
          <a:xfrm>
            <a:off x="8418600" y="4792680"/>
            <a:ext cx="1914120" cy="1910160"/>
          </a:xfrm>
          <a:prstGeom prst="rect">
            <a:avLst/>
          </a:prstGeom>
          <a:ln>
            <a:noFill/>
          </a:ln>
        </p:spPr>
      </p:pic>
      <p:pic>
        <p:nvPicPr>
          <p:cNvPr id="516" name="Picture 5" descr=""/>
          <p:cNvPicPr/>
          <p:nvPr/>
        </p:nvPicPr>
        <p:blipFill>
          <a:blip r:embed="rId3"/>
          <a:stretch/>
        </p:blipFill>
        <p:spPr>
          <a:xfrm>
            <a:off x="1972440" y="4829760"/>
            <a:ext cx="1904760" cy="1846440"/>
          </a:xfrm>
          <a:prstGeom prst="rect">
            <a:avLst/>
          </a:prstGeom>
          <a:ln>
            <a:noFill/>
          </a:ln>
        </p:spPr>
      </p:pic>
      <p:sp>
        <p:nvSpPr>
          <p:cNvPr id="517" name="CustomShape 1"/>
          <p:cNvSpPr/>
          <p:nvPr/>
        </p:nvSpPr>
        <p:spPr>
          <a:xfrm>
            <a:off x="3237840" y="3954600"/>
            <a:ext cx="486720" cy="512640"/>
          </a:xfrm>
          <a:prstGeom prst="ellipse">
            <a:avLst/>
          </a:prstGeom>
          <a:noFill/>
          <a:ln w="57240">
            <a:solidFill>
              <a:schemeClr val="accent4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Line 2"/>
          <p:cNvSpPr/>
          <p:nvPr/>
        </p:nvSpPr>
        <p:spPr>
          <a:xfrm>
            <a:off x="3308760" y="4029480"/>
            <a:ext cx="344520" cy="362520"/>
          </a:xfrm>
          <a:prstGeom prst="line">
            <a:avLst/>
          </a:prstGeom>
          <a:ln w="572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Line 3"/>
          <p:cNvSpPr/>
          <p:nvPr/>
        </p:nvSpPr>
        <p:spPr>
          <a:xfrm flipH="1">
            <a:off x="3308760" y="4029480"/>
            <a:ext cx="344520" cy="362520"/>
          </a:xfrm>
          <a:prstGeom prst="line">
            <a:avLst/>
          </a:prstGeom>
          <a:ln w="57240">
            <a:solidFill>
              <a:srgbClr val="00205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4"/>
          <p:cNvSpPr/>
          <p:nvPr/>
        </p:nvSpPr>
        <p:spPr>
          <a:xfrm>
            <a:off x="7086960" y="3192480"/>
            <a:ext cx="95976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60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521" name="Picture 10" descr=""/>
          <p:cNvPicPr/>
          <p:nvPr/>
        </p:nvPicPr>
        <p:blipFill>
          <a:blip r:embed="rId4"/>
          <a:stretch/>
        </p:blipFill>
        <p:spPr>
          <a:xfrm>
            <a:off x="8418600" y="754200"/>
            <a:ext cx="1909080" cy="1857240"/>
          </a:xfrm>
          <a:prstGeom prst="rect">
            <a:avLst/>
          </a:prstGeom>
          <a:ln>
            <a:noFill/>
          </a:ln>
        </p:spPr>
      </p:pic>
      <p:pic>
        <p:nvPicPr>
          <p:cNvPr id="522" name="Picture 11" descr=""/>
          <p:cNvPicPr/>
          <p:nvPr/>
        </p:nvPicPr>
        <p:blipFill>
          <a:blip r:embed="rId5"/>
          <a:stretch/>
        </p:blipFill>
        <p:spPr>
          <a:xfrm>
            <a:off x="5532480" y="51663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523" name="Picture 12" descr=""/>
          <p:cNvPicPr/>
          <p:nvPr/>
        </p:nvPicPr>
        <p:blipFill>
          <a:blip r:embed="rId6"/>
          <a:stretch/>
        </p:blipFill>
        <p:spPr>
          <a:xfrm>
            <a:off x="5532480" y="3116160"/>
            <a:ext cx="1264320" cy="1226160"/>
          </a:xfrm>
          <a:prstGeom prst="rect">
            <a:avLst/>
          </a:prstGeom>
          <a:ln>
            <a:noFill/>
          </a:ln>
        </p:spPr>
      </p:pic>
      <p:pic>
        <p:nvPicPr>
          <p:cNvPr id="524" name="Picture 14" descr=""/>
          <p:cNvPicPr/>
          <p:nvPr/>
        </p:nvPicPr>
        <p:blipFill>
          <a:blip r:embed="rId7"/>
          <a:stretch/>
        </p:blipFill>
        <p:spPr>
          <a:xfrm>
            <a:off x="8418600" y="2735280"/>
            <a:ext cx="1909080" cy="1904760"/>
          </a:xfrm>
          <a:prstGeom prst="rect">
            <a:avLst/>
          </a:prstGeom>
          <a:ln>
            <a:noFill/>
          </a:ln>
        </p:spPr>
      </p:pic>
      <p:sp>
        <p:nvSpPr>
          <p:cNvPr id="525" name="CustomShape 5"/>
          <p:cNvSpPr/>
          <p:nvPr/>
        </p:nvSpPr>
        <p:spPr>
          <a:xfrm>
            <a:off x="7086960" y="1135080"/>
            <a:ext cx="95976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60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26" name="CustomShape 6"/>
          <p:cNvSpPr/>
          <p:nvPr/>
        </p:nvSpPr>
        <p:spPr>
          <a:xfrm>
            <a:off x="7086960" y="5190120"/>
            <a:ext cx="959760" cy="1115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60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6000" spc="-1" strike="noStrike">
              <a:latin typeface="Arial"/>
            </a:endParaRPr>
          </a:p>
        </p:txBody>
      </p:sp>
      <p:pic>
        <p:nvPicPr>
          <p:cNvPr id="527" name="Picture 17" descr=""/>
          <p:cNvPicPr/>
          <p:nvPr/>
        </p:nvPicPr>
        <p:blipFill>
          <a:blip r:embed="rId8"/>
          <a:stretch/>
        </p:blipFill>
        <p:spPr>
          <a:xfrm>
            <a:off x="1951200" y="2793240"/>
            <a:ext cx="1904760" cy="1846440"/>
          </a:xfrm>
          <a:prstGeom prst="rect">
            <a:avLst/>
          </a:prstGeom>
          <a:ln>
            <a:noFill/>
          </a:ln>
        </p:spPr>
      </p:pic>
      <p:pic>
        <p:nvPicPr>
          <p:cNvPr id="528" name="Picture 18" descr=""/>
          <p:cNvPicPr/>
          <p:nvPr/>
        </p:nvPicPr>
        <p:blipFill>
          <a:blip r:embed="rId9"/>
          <a:stretch/>
        </p:blipFill>
        <p:spPr>
          <a:xfrm>
            <a:off x="1954440" y="735840"/>
            <a:ext cx="1904760" cy="1846440"/>
          </a:xfrm>
          <a:prstGeom prst="rect">
            <a:avLst/>
          </a:prstGeom>
          <a:ln>
            <a:noFill/>
          </a:ln>
        </p:spPr>
      </p:pic>
      <p:grpSp>
        <p:nvGrpSpPr>
          <p:cNvPr id="529" name="Group 7"/>
          <p:cNvGrpSpPr/>
          <p:nvPr/>
        </p:nvGrpSpPr>
        <p:grpSpPr>
          <a:xfrm>
            <a:off x="4436280" y="1441800"/>
            <a:ext cx="486720" cy="512640"/>
            <a:chOff x="4436280" y="1441800"/>
            <a:chExt cx="486720" cy="512640"/>
          </a:xfrm>
        </p:grpSpPr>
        <p:sp>
          <p:nvSpPr>
            <p:cNvPr id="530" name="CustomShape 8"/>
            <p:cNvSpPr/>
            <p:nvPr/>
          </p:nvSpPr>
          <p:spPr>
            <a:xfrm>
              <a:off x="4436280" y="1441800"/>
              <a:ext cx="486720" cy="51264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1" name="Line 9"/>
            <p:cNvSpPr/>
            <p:nvPr/>
          </p:nvSpPr>
          <p:spPr>
            <a:xfrm>
              <a:off x="4507560" y="1516680"/>
              <a:ext cx="344520" cy="362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2" name="Line 10"/>
            <p:cNvSpPr/>
            <p:nvPr/>
          </p:nvSpPr>
          <p:spPr>
            <a:xfrm flipH="1">
              <a:off x="4507560" y="1516680"/>
              <a:ext cx="344520" cy="362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3" name="Group 11"/>
          <p:cNvGrpSpPr/>
          <p:nvPr/>
        </p:nvGrpSpPr>
        <p:grpSpPr>
          <a:xfrm>
            <a:off x="4435560" y="3497400"/>
            <a:ext cx="486720" cy="512640"/>
            <a:chOff x="4435560" y="3497400"/>
            <a:chExt cx="486720" cy="512640"/>
          </a:xfrm>
        </p:grpSpPr>
        <p:sp>
          <p:nvSpPr>
            <p:cNvPr id="534" name="CustomShape 12"/>
            <p:cNvSpPr/>
            <p:nvPr/>
          </p:nvSpPr>
          <p:spPr>
            <a:xfrm>
              <a:off x="4435560" y="3497400"/>
              <a:ext cx="486720" cy="51264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5" name="Line 13"/>
            <p:cNvSpPr/>
            <p:nvPr/>
          </p:nvSpPr>
          <p:spPr>
            <a:xfrm>
              <a:off x="4506840" y="3572280"/>
              <a:ext cx="34452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Line 14"/>
            <p:cNvSpPr/>
            <p:nvPr/>
          </p:nvSpPr>
          <p:spPr>
            <a:xfrm flipH="1">
              <a:off x="4506840" y="3572280"/>
              <a:ext cx="34452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537" name="Group 15"/>
          <p:cNvGrpSpPr/>
          <p:nvPr/>
        </p:nvGrpSpPr>
        <p:grpSpPr>
          <a:xfrm>
            <a:off x="4435560" y="5499000"/>
            <a:ext cx="486720" cy="512640"/>
            <a:chOff x="4435560" y="5499000"/>
            <a:chExt cx="486720" cy="512640"/>
          </a:xfrm>
        </p:grpSpPr>
        <p:sp>
          <p:nvSpPr>
            <p:cNvPr id="538" name="CustomShape 16"/>
            <p:cNvSpPr/>
            <p:nvPr/>
          </p:nvSpPr>
          <p:spPr>
            <a:xfrm>
              <a:off x="4435560" y="5499000"/>
              <a:ext cx="486720" cy="51264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9" name="Line 17"/>
            <p:cNvSpPr/>
            <p:nvPr/>
          </p:nvSpPr>
          <p:spPr>
            <a:xfrm>
              <a:off x="4506840" y="5573880"/>
              <a:ext cx="34452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0" name="Line 18"/>
            <p:cNvSpPr/>
            <p:nvPr/>
          </p:nvSpPr>
          <p:spPr>
            <a:xfrm flipH="1">
              <a:off x="4506840" y="5573880"/>
              <a:ext cx="344520" cy="3625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41" name="CustomShape 19"/>
          <p:cNvSpPr/>
          <p:nvPr/>
        </p:nvSpPr>
        <p:spPr>
          <a:xfrm>
            <a:off x="5513400" y="1058760"/>
            <a:ext cx="1264320" cy="122616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2" name="CustomShape 20"/>
          <p:cNvSpPr/>
          <p:nvPr/>
        </p:nvSpPr>
        <p:spPr>
          <a:xfrm>
            <a:off x="5532480" y="3108960"/>
            <a:ext cx="1264320" cy="1226160"/>
          </a:xfrm>
          <a:prstGeom prst="rect">
            <a:avLst/>
          </a:prstGeom>
          <a:noFill/>
          <a:ln w="7632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CustomShape 21"/>
          <p:cNvSpPr/>
          <p:nvPr/>
        </p:nvSpPr>
        <p:spPr>
          <a:xfrm>
            <a:off x="5532480" y="5166360"/>
            <a:ext cx="1264320" cy="1226160"/>
          </a:xfrm>
          <a:prstGeom prst="rect">
            <a:avLst/>
          </a:prstGeom>
          <a:noFill/>
          <a:ln w="7632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3" descr=""/>
          <p:cNvPicPr/>
          <p:nvPr/>
        </p:nvPicPr>
        <p:blipFill>
          <a:blip r:embed="rId1"/>
          <a:stretch/>
        </p:blipFill>
        <p:spPr>
          <a:xfrm>
            <a:off x="352440" y="144360"/>
            <a:ext cx="11813760" cy="508608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282600" y="539892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Robot Learning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ManipulationAction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 Plans by “Watching” Unconstrained Videos  from the World Wide Web.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Yezhou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6"/>
              </a:rPr>
              <a:t> Yang, Cornelia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7"/>
              </a:rPr>
              <a:t>Fermuller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8"/>
              </a:rPr>
              <a:t>,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9"/>
              </a:rPr>
              <a:t>Yiannis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0"/>
              </a:rPr>
              <a:t> </a:t>
            </a:r>
            <a:r>
              <a:rPr b="0" lang="en-US" sz="2800" spc="-100" strike="noStrike" u="sng">
                <a:solidFill>
                  <a:srgbClr val="002050"/>
                </a:solidFill>
                <a:uFillTx/>
                <a:latin typeface="Segoe UI Light"/>
                <a:hlinkClick r:id="rId11"/>
              </a:rPr>
              <a:t>Aloimonos</a:t>
            </a:r>
            <a:endParaRPr b="0" lang="en-US" sz="2800" spc="-1" strike="noStrike">
              <a:solidFill>
                <a:srgbClr val="ffffff"/>
              </a:solidFill>
              <a:latin typeface="Segoe UI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Convolution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45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One image becomes a stack of filtered images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546" name="Picture 4" descr=""/>
          <p:cNvPicPr/>
          <p:nvPr/>
        </p:nvPicPr>
        <p:blipFill>
          <a:blip r:embed="rId1"/>
          <a:stretch/>
        </p:blipFill>
        <p:spPr>
          <a:xfrm>
            <a:off x="8123400" y="4757760"/>
            <a:ext cx="1101600" cy="1099080"/>
          </a:xfrm>
          <a:prstGeom prst="rect">
            <a:avLst/>
          </a:prstGeom>
          <a:ln>
            <a:noFill/>
          </a:ln>
        </p:spPr>
      </p:pic>
      <p:pic>
        <p:nvPicPr>
          <p:cNvPr id="547" name="Picture 5" descr=""/>
          <p:cNvPicPr/>
          <p:nvPr/>
        </p:nvPicPr>
        <p:blipFill>
          <a:blip r:embed="rId2"/>
          <a:stretch/>
        </p:blipFill>
        <p:spPr>
          <a:xfrm>
            <a:off x="5460480" y="2608560"/>
            <a:ext cx="727560" cy="705600"/>
          </a:xfrm>
          <a:prstGeom prst="rect">
            <a:avLst/>
          </a:prstGeom>
          <a:ln>
            <a:noFill/>
          </a:ln>
        </p:spPr>
      </p:pic>
      <p:pic>
        <p:nvPicPr>
          <p:cNvPr id="548" name="Picture 11" descr=""/>
          <p:cNvPicPr/>
          <p:nvPr/>
        </p:nvPicPr>
        <p:blipFill>
          <a:blip r:embed="rId3"/>
          <a:stretch/>
        </p:blipFill>
        <p:spPr>
          <a:xfrm>
            <a:off x="8123400" y="2433240"/>
            <a:ext cx="1098720" cy="1068840"/>
          </a:xfrm>
          <a:prstGeom prst="rect">
            <a:avLst/>
          </a:prstGeom>
          <a:ln>
            <a:noFill/>
          </a:ln>
        </p:spPr>
      </p:pic>
      <p:pic>
        <p:nvPicPr>
          <p:cNvPr id="549" name="Picture 12" descr=""/>
          <p:cNvPicPr/>
          <p:nvPr/>
        </p:nvPicPr>
        <p:blipFill>
          <a:blip r:embed="rId4"/>
          <a:stretch/>
        </p:blipFill>
        <p:spPr>
          <a:xfrm>
            <a:off x="5471640" y="4972680"/>
            <a:ext cx="727560" cy="705600"/>
          </a:xfrm>
          <a:prstGeom prst="rect">
            <a:avLst/>
          </a:prstGeom>
          <a:ln>
            <a:noFill/>
          </a:ln>
        </p:spPr>
      </p:pic>
      <p:pic>
        <p:nvPicPr>
          <p:cNvPr id="550" name="Picture 13" descr=""/>
          <p:cNvPicPr/>
          <p:nvPr/>
        </p:nvPicPr>
        <p:blipFill>
          <a:blip r:embed="rId5"/>
          <a:stretch/>
        </p:blipFill>
        <p:spPr>
          <a:xfrm>
            <a:off x="5471640" y="3792600"/>
            <a:ext cx="727560" cy="705600"/>
          </a:xfrm>
          <a:prstGeom prst="rect">
            <a:avLst/>
          </a:prstGeom>
          <a:ln>
            <a:noFill/>
          </a:ln>
        </p:spPr>
      </p:pic>
      <p:pic>
        <p:nvPicPr>
          <p:cNvPr id="551" name="Picture 14" descr=""/>
          <p:cNvPicPr/>
          <p:nvPr/>
        </p:nvPicPr>
        <p:blipFill>
          <a:blip r:embed="rId6"/>
          <a:stretch/>
        </p:blipFill>
        <p:spPr>
          <a:xfrm>
            <a:off x="8123400" y="3573360"/>
            <a:ext cx="1098720" cy="1096200"/>
          </a:xfrm>
          <a:prstGeom prst="rect">
            <a:avLst/>
          </a:prstGeom>
          <a:ln>
            <a:noFill/>
          </a:ln>
        </p:spPr>
      </p:pic>
      <p:pic>
        <p:nvPicPr>
          <p:cNvPr id="552" name="Picture 17" descr=""/>
          <p:cNvPicPr/>
          <p:nvPr/>
        </p:nvPicPr>
        <p:blipFill>
          <a:blip r:embed="rId7"/>
          <a:stretch/>
        </p:blipFill>
        <p:spPr>
          <a:xfrm>
            <a:off x="2302560" y="3606840"/>
            <a:ext cx="1096200" cy="1062720"/>
          </a:xfrm>
          <a:prstGeom prst="rect">
            <a:avLst/>
          </a:prstGeom>
          <a:ln>
            <a:noFill/>
          </a:ln>
        </p:spPr>
      </p:pic>
      <p:grpSp>
        <p:nvGrpSpPr>
          <p:cNvPr id="553" name="Group 3"/>
          <p:cNvGrpSpPr/>
          <p:nvPr/>
        </p:nvGrpSpPr>
        <p:grpSpPr>
          <a:xfrm>
            <a:off x="4840200" y="4012200"/>
            <a:ext cx="280080" cy="294840"/>
            <a:chOff x="4840200" y="4012200"/>
            <a:chExt cx="280080" cy="294840"/>
          </a:xfrm>
        </p:grpSpPr>
        <p:sp>
          <p:nvSpPr>
            <p:cNvPr id="554" name="CustomShape 4"/>
            <p:cNvSpPr/>
            <p:nvPr/>
          </p:nvSpPr>
          <p:spPr>
            <a:xfrm>
              <a:off x="4840200" y="4012200"/>
              <a:ext cx="280080" cy="29484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5" name="Line 5"/>
            <p:cNvSpPr/>
            <p:nvPr/>
          </p:nvSpPr>
          <p:spPr>
            <a:xfrm>
              <a:off x="4881240" y="4055040"/>
              <a:ext cx="198360" cy="20880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56" name="Line 6"/>
            <p:cNvSpPr/>
            <p:nvPr/>
          </p:nvSpPr>
          <p:spPr>
            <a:xfrm flipH="1">
              <a:off x="4881240" y="4055040"/>
              <a:ext cx="198360" cy="20880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57" name="CustomShape 7"/>
          <p:cNvSpPr/>
          <p:nvPr/>
        </p:nvSpPr>
        <p:spPr>
          <a:xfrm>
            <a:off x="5460480" y="2608560"/>
            <a:ext cx="727560" cy="705600"/>
          </a:xfrm>
          <a:prstGeom prst="rect">
            <a:avLst/>
          </a:prstGeom>
          <a:noFill/>
          <a:ln w="76320">
            <a:solidFill>
              <a:schemeClr val="accent5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8" name="CustomShape 8"/>
          <p:cNvSpPr/>
          <p:nvPr/>
        </p:nvSpPr>
        <p:spPr>
          <a:xfrm>
            <a:off x="5471640" y="3788640"/>
            <a:ext cx="727560" cy="705600"/>
          </a:xfrm>
          <a:prstGeom prst="rect">
            <a:avLst/>
          </a:prstGeom>
          <a:noFill/>
          <a:ln w="76320">
            <a:solidFill>
              <a:schemeClr val="accent6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9" name="CustomShape 9"/>
          <p:cNvSpPr/>
          <p:nvPr/>
        </p:nvSpPr>
        <p:spPr>
          <a:xfrm>
            <a:off x="5471640" y="4972680"/>
            <a:ext cx="727560" cy="705600"/>
          </a:xfrm>
          <a:prstGeom prst="rect">
            <a:avLst/>
          </a:prstGeom>
          <a:noFill/>
          <a:ln w="76320">
            <a:solidFill>
              <a:schemeClr val="accent3">
                <a:lumMod val="60000"/>
                <a:lumOff val="4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CustomShape 10"/>
          <p:cNvSpPr/>
          <p:nvPr/>
        </p:nvSpPr>
        <p:spPr>
          <a:xfrm>
            <a:off x="4553280" y="2433240"/>
            <a:ext cx="2133360" cy="357048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CustomShape 11"/>
          <p:cNvSpPr/>
          <p:nvPr/>
        </p:nvSpPr>
        <p:spPr>
          <a:xfrm>
            <a:off x="3551400" y="41068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CustomShape 12"/>
          <p:cNvSpPr/>
          <p:nvPr/>
        </p:nvSpPr>
        <p:spPr>
          <a:xfrm>
            <a:off x="6904080" y="41457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Convolution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64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One image becomes a stack of filtered images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565" name="Picture 4" descr=""/>
          <p:cNvPicPr/>
          <p:nvPr/>
        </p:nvPicPr>
        <p:blipFill>
          <a:blip r:embed="rId1"/>
          <a:stretch/>
        </p:blipFill>
        <p:spPr>
          <a:xfrm>
            <a:off x="7361280" y="4757760"/>
            <a:ext cx="1101600" cy="1099080"/>
          </a:xfrm>
          <a:prstGeom prst="rect">
            <a:avLst/>
          </a:prstGeom>
          <a:ln>
            <a:noFill/>
          </a:ln>
        </p:spPr>
      </p:pic>
      <p:pic>
        <p:nvPicPr>
          <p:cNvPr id="566" name="Picture 11" descr=""/>
          <p:cNvPicPr/>
          <p:nvPr/>
        </p:nvPicPr>
        <p:blipFill>
          <a:blip r:embed="rId2"/>
          <a:stretch/>
        </p:blipFill>
        <p:spPr>
          <a:xfrm>
            <a:off x="7361280" y="2433240"/>
            <a:ext cx="1098720" cy="1068840"/>
          </a:xfrm>
          <a:prstGeom prst="rect">
            <a:avLst/>
          </a:prstGeom>
          <a:ln>
            <a:noFill/>
          </a:ln>
        </p:spPr>
      </p:pic>
      <p:pic>
        <p:nvPicPr>
          <p:cNvPr id="567" name="Picture 14" descr=""/>
          <p:cNvPicPr/>
          <p:nvPr/>
        </p:nvPicPr>
        <p:blipFill>
          <a:blip r:embed="rId3"/>
          <a:stretch/>
        </p:blipFill>
        <p:spPr>
          <a:xfrm>
            <a:off x="7361280" y="3573360"/>
            <a:ext cx="1098720" cy="1096200"/>
          </a:xfrm>
          <a:prstGeom prst="rect">
            <a:avLst/>
          </a:prstGeom>
          <a:ln>
            <a:noFill/>
          </a:ln>
        </p:spPr>
      </p:pic>
      <p:pic>
        <p:nvPicPr>
          <p:cNvPr id="568" name="Picture 17" descr=""/>
          <p:cNvPicPr/>
          <p:nvPr/>
        </p:nvPicPr>
        <p:blipFill>
          <a:blip r:embed="rId4"/>
          <a:stretch/>
        </p:blipFill>
        <p:spPr>
          <a:xfrm>
            <a:off x="2835720" y="3606840"/>
            <a:ext cx="1096200" cy="1062720"/>
          </a:xfrm>
          <a:prstGeom prst="rect">
            <a:avLst/>
          </a:prstGeom>
          <a:ln>
            <a:noFill/>
          </a:ln>
        </p:spPr>
      </p:pic>
      <p:grpSp>
        <p:nvGrpSpPr>
          <p:cNvPr id="569" name="Group 3"/>
          <p:cNvGrpSpPr/>
          <p:nvPr/>
        </p:nvGrpSpPr>
        <p:grpSpPr>
          <a:xfrm>
            <a:off x="5187960" y="3719880"/>
            <a:ext cx="801360" cy="843480"/>
            <a:chOff x="5187960" y="3719880"/>
            <a:chExt cx="801360" cy="843480"/>
          </a:xfrm>
        </p:grpSpPr>
        <p:sp>
          <p:nvSpPr>
            <p:cNvPr id="570" name="CustomShape 4"/>
            <p:cNvSpPr/>
            <p:nvPr/>
          </p:nvSpPr>
          <p:spPr>
            <a:xfrm>
              <a:off x="5187960" y="3719880"/>
              <a:ext cx="801360" cy="84348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1" name="Line 5"/>
            <p:cNvSpPr/>
            <p:nvPr/>
          </p:nvSpPr>
          <p:spPr>
            <a:xfrm>
              <a:off x="5305320" y="3843360"/>
              <a:ext cx="566640" cy="596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72" name="Line 6"/>
            <p:cNvSpPr/>
            <p:nvPr/>
          </p:nvSpPr>
          <p:spPr>
            <a:xfrm flipH="1">
              <a:off x="5305320" y="3843360"/>
              <a:ext cx="566640" cy="596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73" name="CustomShape 7"/>
          <p:cNvSpPr/>
          <p:nvPr/>
        </p:nvSpPr>
        <p:spPr>
          <a:xfrm>
            <a:off x="4553280" y="2433240"/>
            <a:ext cx="2133360" cy="357048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Pooling: Shrinking the image stack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575" name="TextShape 2"/>
          <p:cNvSpPr txBox="1"/>
          <p:nvPr/>
        </p:nvSpPr>
        <p:spPr>
          <a:xfrm>
            <a:off x="274680" y="1212840"/>
            <a:ext cx="11886840" cy="27694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Pick a window size (usually 2 or 3).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Pick a stride (usually 2).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Walk your window across your filtered images.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 marL="743040" indent="-742680">
              <a:lnSpc>
                <a:spcPct val="90000"/>
              </a:lnSpc>
              <a:spcBef>
                <a:spcPts val="799"/>
              </a:spcBef>
              <a:buClr>
                <a:srgbClr val="ffffff"/>
              </a:buClr>
              <a:buSzPct val="90000"/>
              <a:buFont typeface="Arial"/>
              <a:buAutoNum type="arabicPeriod"/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From each window, take the maximum value.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6" name="Picture 16" descr=""/>
          <p:cNvPicPr/>
          <p:nvPr/>
        </p:nvPicPr>
        <p:blipFill>
          <a:blip r:embed="rId1"/>
          <a:stretch/>
        </p:blipFill>
        <p:spPr>
          <a:xfrm>
            <a:off x="8182080" y="2504160"/>
            <a:ext cx="2531520" cy="2526120"/>
          </a:xfrm>
          <a:prstGeom prst="rect">
            <a:avLst/>
          </a:prstGeom>
          <a:ln>
            <a:noFill/>
          </a:ln>
        </p:spPr>
      </p:pic>
      <p:sp>
        <p:nvSpPr>
          <p:cNvPr id="57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78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579" name="Group 2"/>
          <p:cNvGrpSpPr/>
          <p:nvPr/>
        </p:nvGrpSpPr>
        <p:grpSpPr>
          <a:xfrm>
            <a:off x="1036800" y="1897200"/>
            <a:ext cx="1142640" cy="1066320"/>
            <a:chOff x="1036800" y="1897200"/>
            <a:chExt cx="1142640" cy="1066320"/>
          </a:xfrm>
        </p:grpSpPr>
        <p:sp>
          <p:nvSpPr>
            <p:cNvPr id="580" name="CustomShape 3"/>
            <p:cNvSpPr/>
            <p:nvPr/>
          </p:nvSpPr>
          <p:spPr>
            <a:xfrm>
              <a:off x="1036800" y="1897200"/>
              <a:ext cx="1142640" cy="1066320"/>
            </a:xfrm>
            <a:prstGeom prst="rect">
              <a:avLst/>
            </a:prstGeom>
            <a:noFill/>
            <a:ln w="7632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81" name="CustomShape 4"/>
            <p:cNvSpPr/>
            <p:nvPr/>
          </p:nvSpPr>
          <p:spPr>
            <a:xfrm>
              <a:off x="1036800" y="1897200"/>
              <a:ext cx="1142640" cy="106632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82" name="CustomShape 5"/>
          <p:cNvSpPr/>
          <p:nvPr/>
        </p:nvSpPr>
        <p:spPr>
          <a:xfrm>
            <a:off x="5360040" y="952920"/>
            <a:ext cx="19029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maximum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83" name="CustomShape 6"/>
          <p:cNvSpPr/>
          <p:nvPr/>
        </p:nvSpPr>
        <p:spPr>
          <a:xfrm flipV="1">
            <a:off x="2179800" y="1439280"/>
            <a:ext cx="3276360" cy="990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CustomShape 7"/>
          <p:cNvSpPr/>
          <p:nvPr/>
        </p:nvSpPr>
        <p:spPr>
          <a:xfrm>
            <a:off x="6935040" y="1580760"/>
            <a:ext cx="1263960" cy="92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Picture 8" descr=""/>
          <p:cNvPicPr/>
          <p:nvPr/>
        </p:nvPicPr>
        <p:blipFill>
          <a:blip r:embed="rId1"/>
          <a:stretch/>
        </p:blipFill>
        <p:spPr>
          <a:xfrm>
            <a:off x="8161920" y="2505600"/>
            <a:ext cx="2552040" cy="2546280"/>
          </a:xfrm>
          <a:prstGeom prst="rect">
            <a:avLst/>
          </a:prstGeom>
          <a:ln>
            <a:noFill/>
          </a:ln>
        </p:spPr>
      </p:pic>
      <p:sp>
        <p:nvSpPr>
          <p:cNvPr id="58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87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588" name="Group 2"/>
          <p:cNvGrpSpPr/>
          <p:nvPr/>
        </p:nvGrpSpPr>
        <p:grpSpPr>
          <a:xfrm>
            <a:off x="2179800" y="1897200"/>
            <a:ext cx="1142640" cy="1066320"/>
            <a:chOff x="2179800" y="1897200"/>
            <a:chExt cx="1142640" cy="1066320"/>
          </a:xfrm>
        </p:grpSpPr>
        <p:sp>
          <p:nvSpPr>
            <p:cNvPr id="589" name="CustomShape 3"/>
            <p:cNvSpPr/>
            <p:nvPr/>
          </p:nvSpPr>
          <p:spPr>
            <a:xfrm>
              <a:off x="2179800" y="1897200"/>
              <a:ext cx="1142640" cy="1066320"/>
            </a:xfrm>
            <a:prstGeom prst="rect">
              <a:avLst/>
            </a:prstGeom>
            <a:noFill/>
            <a:ln w="7632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0" name="CustomShape 4"/>
            <p:cNvSpPr/>
            <p:nvPr/>
          </p:nvSpPr>
          <p:spPr>
            <a:xfrm>
              <a:off x="2179800" y="1897200"/>
              <a:ext cx="1142640" cy="106632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591" name="CustomShape 5"/>
          <p:cNvSpPr/>
          <p:nvPr/>
        </p:nvSpPr>
        <p:spPr>
          <a:xfrm>
            <a:off x="5360040" y="952920"/>
            <a:ext cx="19029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maximum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592" name="CustomShape 6"/>
          <p:cNvSpPr/>
          <p:nvPr/>
        </p:nvSpPr>
        <p:spPr>
          <a:xfrm flipV="1">
            <a:off x="3322800" y="1515240"/>
            <a:ext cx="24379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7"/>
          <p:cNvSpPr/>
          <p:nvPr/>
        </p:nvSpPr>
        <p:spPr>
          <a:xfrm>
            <a:off x="6935040" y="1580760"/>
            <a:ext cx="1949760" cy="923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Picture 11" descr=""/>
          <p:cNvPicPr/>
          <p:nvPr/>
        </p:nvPicPr>
        <p:blipFill>
          <a:blip r:embed="rId1"/>
          <a:stretch/>
        </p:blipFill>
        <p:spPr>
          <a:xfrm>
            <a:off x="8199360" y="2504160"/>
            <a:ext cx="2514240" cy="2508840"/>
          </a:xfrm>
          <a:prstGeom prst="rect">
            <a:avLst/>
          </a:prstGeom>
          <a:ln>
            <a:noFill/>
          </a:ln>
        </p:spPr>
      </p:pic>
      <p:sp>
        <p:nvSpPr>
          <p:cNvPr id="59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596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597" name="Group 2"/>
          <p:cNvGrpSpPr/>
          <p:nvPr/>
        </p:nvGrpSpPr>
        <p:grpSpPr>
          <a:xfrm>
            <a:off x="3246480" y="1897200"/>
            <a:ext cx="1142640" cy="1066320"/>
            <a:chOff x="3246480" y="1897200"/>
            <a:chExt cx="1142640" cy="1066320"/>
          </a:xfrm>
        </p:grpSpPr>
        <p:sp>
          <p:nvSpPr>
            <p:cNvPr id="598" name="CustomShape 3"/>
            <p:cNvSpPr/>
            <p:nvPr/>
          </p:nvSpPr>
          <p:spPr>
            <a:xfrm>
              <a:off x="3246480" y="1897200"/>
              <a:ext cx="1142640" cy="1066320"/>
            </a:xfrm>
            <a:prstGeom prst="rect">
              <a:avLst/>
            </a:prstGeom>
            <a:noFill/>
            <a:ln w="7632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99" name="CustomShape 4"/>
            <p:cNvSpPr/>
            <p:nvPr/>
          </p:nvSpPr>
          <p:spPr>
            <a:xfrm>
              <a:off x="3246480" y="1897200"/>
              <a:ext cx="1142640" cy="106632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00" name="CustomShape 5"/>
          <p:cNvSpPr/>
          <p:nvPr/>
        </p:nvSpPr>
        <p:spPr>
          <a:xfrm>
            <a:off x="5360040" y="952920"/>
            <a:ext cx="19029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maximum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01" name="CustomShape 6"/>
          <p:cNvSpPr/>
          <p:nvPr/>
        </p:nvSpPr>
        <p:spPr>
          <a:xfrm flipV="1">
            <a:off x="4389480" y="1515240"/>
            <a:ext cx="144756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CustomShape 7"/>
          <p:cNvSpPr/>
          <p:nvPr/>
        </p:nvSpPr>
        <p:spPr>
          <a:xfrm>
            <a:off x="7167240" y="1440000"/>
            <a:ext cx="2479680" cy="1063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Picture 13" descr=""/>
          <p:cNvPicPr/>
          <p:nvPr/>
        </p:nvPicPr>
        <p:blipFill>
          <a:blip r:embed="rId1"/>
          <a:stretch/>
        </p:blipFill>
        <p:spPr>
          <a:xfrm>
            <a:off x="8181720" y="2504160"/>
            <a:ext cx="2531880" cy="2526480"/>
          </a:xfrm>
          <a:prstGeom prst="rect">
            <a:avLst/>
          </a:prstGeom>
          <a:ln>
            <a:noFill/>
          </a:ln>
        </p:spPr>
      </p:pic>
      <p:sp>
        <p:nvSpPr>
          <p:cNvPr id="60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05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606" name="Group 2"/>
          <p:cNvGrpSpPr/>
          <p:nvPr/>
        </p:nvGrpSpPr>
        <p:grpSpPr>
          <a:xfrm>
            <a:off x="4389480" y="1897200"/>
            <a:ext cx="1142640" cy="1066320"/>
            <a:chOff x="4389480" y="1897200"/>
            <a:chExt cx="1142640" cy="1066320"/>
          </a:xfrm>
        </p:grpSpPr>
        <p:sp>
          <p:nvSpPr>
            <p:cNvPr id="607" name="CustomShape 3"/>
            <p:cNvSpPr/>
            <p:nvPr/>
          </p:nvSpPr>
          <p:spPr>
            <a:xfrm>
              <a:off x="4389480" y="1897200"/>
              <a:ext cx="1142640" cy="1066320"/>
            </a:xfrm>
            <a:prstGeom prst="rect">
              <a:avLst/>
            </a:prstGeom>
            <a:noFill/>
            <a:ln w="7632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08" name="CustomShape 4"/>
            <p:cNvSpPr/>
            <p:nvPr/>
          </p:nvSpPr>
          <p:spPr>
            <a:xfrm>
              <a:off x="4389480" y="1897200"/>
              <a:ext cx="1142640" cy="106632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09" name="CustomShape 5"/>
          <p:cNvSpPr/>
          <p:nvPr/>
        </p:nvSpPr>
        <p:spPr>
          <a:xfrm>
            <a:off x="5360040" y="952920"/>
            <a:ext cx="19029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maximum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0" name="CustomShape 6"/>
          <p:cNvSpPr/>
          <p:nvPr/>
        </p:nvSpPr>
        <p:spPr>
          <a:xfrm flipV="1">
            <a:off x="4960800" y="1516320"/>
            <a:ext cx="607680" cy="380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7"/>
          <p:cNvSpPr/>
          <p:nvPr/>
        </p:nvSpPr>
        <p:spPr>
          <a:xfrm>
            <a:off x="7167240" y="1396800"/>
            <a:ext cx="3012840" cy="1107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Picture 8" descr=""/>
          <p:cNvPicPr/>
          <p:nvPr/>
        </p:nvPicPr>
        <p:blipFill>
          <a:blip r:embed="rId1"/>
          <a:stretch/>
        </p:blipFill>
        <p:spPr>
          <a:xfrm>
            <a:off x="8199360" y="2505600"/>
            <a:ext cx="2509200" cy="2503800"/>
          </a:xfrm>
          <a:prstGeom prst="rect">
            <a:avLst/>
          </a:prstGeom>
          <a:ln>
            <a:noFill/>
          </a:ln>
        </p:spPr>
      </p:pic>
      <p:sp>
        <p:nvSpPr>
          <p:cNvPr id="61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14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615" name="Group 2"/>
          <p:cNvGrpSpPr/>
          <p:nvPr/>
        </p:nvGrpSpPr>
        <p:grpSpPr>
          <a:xfrm>
            <a:off x="1036800" y="2963880"/>
            <a:ext cx="1142640" cy="1066320"/>
            <a:chOff x="1036800" y="2963880"/>
            <a:chExt cx="1142640" cy="1066320"/>
          </a:xfrm>
        </p:grpSpPr>
        <p:sp>
          <p:nvSpPr>
            <p:cNvPr id="616" name="CustomShape 3"/>
            <p:cNvSpPr/>
            <p:nvPr/>
          </p:nvSpPr>
          <p:spPr>
            <a:xfrm>
              <a:off x="1036800" y="2963880"/>
              <a:ext cx="1142640" cy="1066320"/>
            </a:xfrm>
            <a:prstGeom prst="rect">
              <a:avLst/>
            </a:prstGeom>
            <a:noFill/>
            <a:ln w="7632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17" name="CustomShape 4"/>
            <p:cNvSpPr/>
            <p:nvPr/>
          </p:nvSpPr>
          <p:spPr>
            <a:xfrm>
              <a:off x="1036800" y="2963880"/>
              <a:ext cx="1142640" cy="1066320"/>
            </a:xfrm>
            <a:prstGeom prst="rect">
              <a:avLst/>
            </a:prstGeom>
            <a:noFill/>
            <a:ln w="38160">
              <a:solidFill>
                <a:schemeClr val="tx1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18" name="CustomShape 5"/>
          <p:cNvSpPr/>
          <p:nvPr/>
        </p:nvSpPr>
        <p:spPr>
          <a:xfrm>
            <a:off x="5360040" y="952920"/>
            <a:ext cx="190296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maximum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19" name="CustomShape 6"/>
          <p:cNvSpPr/>
          <p:nvPr/>
        </p:nvSpPr>
        <p:spPr>
          <a:xfrm flipV="1">
            <a:off x="2179800" y="1515960"/>
            <a:ext cx="3428640" cy="1980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7"/>
          <p:cNvSpPr/>
          <p:nvPr/>
        </p:nvSpPr>
        <p:spPr>
          <a:xfrm>
            <a:off x="6935040" y="1580760"/>
            <a:ext cx="1246680" cy="1687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000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Picture 2" descr=""/>
          <p:cNvPicPr/>
          <p:nvPr/>
        </p:nvPicPr>
        <p:blipFill>
          <a:blip r:embed="rId1"/>
          <a:stretch/>
        </p:blipFill>
        <p:spPr>
          <a:xfrm>
            <a:off x="8199360" y="2506680"/>
            <a:ext cx="2514240" cy="2508840"/>
          </a:xfrm>
          <a:prstGeom prst="rect">
            <a:avLst/>
          </a:prstGeom>
          <a:ln>
            <a:noFill/>
          </a:ln>
        </p:spPr>
      </p:pic>
      <p:sp>
        <p:nvSpPr>
          <p:cNvPr id="62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23" name="Picture 3" descr=""/>
          <p:cNvPicPr/>
          <p:nvPr/>
        </p:nvPicPr>
        <p:blipFill>
          <a:blip r:embed="rId2"/>
          <a:stretch/>
        </p:blipFill>
        <p:spPr>
          <a:xfrm>
            <a:off x="1036800" y="1897200"/>
            <a:ext cx="3915720" cy="3809520"/>
          </a:xfrm>
          <a:prstGeom prst="rect">
            <a:avLst/>
          </a:prstGeom>
          <a:ln>
            <a:noFill/>
          </a:ln>
        </p:spPr>
      </p:pic>
      <p:sp>
        <p:nvSpPr>
          <p:cNvPr id="624" name="CustomShape 2"/>
          <p:cNvSpPr/>
          <p:nvPr/>
        </p:nvSpPr>
        <p:spPr>
          <a:xfrm>
            <a:off x="5435640" y="2963880"/>
            <a:ext cx="225072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max pooling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25" name="CustomShape 3"/>
          <p:cNvSpPr/>
          <p:nvPr/>
        </p:nvSpPr>
        <p:spPr>
          <a:xfrm rot="5400000">
            <a:off x="6446880" y="2354040"/>
            <a:ext cx="228240" cy="281916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6" name="Picture 2" descr=""/>
          <p:cNvPicPr/>
          <p:nvPr/>
        </p:nvPicPr>
        <p:blipFill>
          <a:blip r:embed="rId1"/>
          <a:stretch/>
        </p:blipFill>
        <p:spPr>
          <a:xfrm>
            <a:off x="8734320" y="809280"/>
            <a:ext cx="1750680" cy="1746720"/>
          </a:xfrm>
          <a:prstGeom prst="rect">
            <a:avLst/>
          </a:prstGeom>
          <a:ln>
            <a:noFill/>
          </a:ln>
        </p:spPr>
      </p:pic>
      <p:pic>
        <p:nvPicPr>
          <p:cNvPr id="627" name="Picture 11" descr=""/>
          <p:cNvPicPr/>
          <p:nvPr/>
        </p:nvPicPr>
        <p:blipFill>
          <a:blip r:embed="rId2"/>
          <a:stretch/>
        </p:blipFill>
        <p:spPr>
          <a:xfrm>
            <a:off x="2637000" y="4792680"/>
            <a:ext cx="1914120" cy="1910160"/>
          </a:xfrm>
          <a:prstGeom prst="rect">
            <a:avLst/>
          </a:prstGeom>
          <a:ln>
            <a:noFill/>
          </a:ln>
        </p:spPr>
      </p:pic>
      <p:pic>
        <p:nvPicPr>
          <p:cNvPr id="628" name="Picture 12" descr=""/>
          <p:cNvPicPr/>
          <p:nvPr/>
        </p:nvPicPr>
        <p:blipFill>
          <a:blip r:embed="rId3"/>
          <a:stretch/>
        </p:blipFill>
        <p:spPr>
          <a:xfrm>
            <a:off x="2637000" y="754200"/>
            <a:ext cx="1909080" cy="1857240"/>
          </a:xfrm>
          <a:prstGeom prst="rect">
            <a:avLst/>
          </a:prstGeom>
          <a:ln>
            <a:noFill/>
          </a:ln>
        </p:spPr>
      </p:pic>
      <p:pic>
        <p:nvPicPr>
          <p:cNvPr id="629" name="Picture 13" descr=""/>
          <p:cNvPicPr/>
          <p:nvPr/>
        </p:nvPicPr>
        <p:blipFill>
          <a:blip r:embed="rId4"/>
          <a:stretch/>
        </p:blipFill>
        <p:spPr>
          <a:xfrm>
            <a:off x="2637000" y="2735280"/>
            <a:ext cx="1909080" cy="1904760"/>
          </a:xfrm>
          <a:prstGeom prst="rect">
            <a:avLst/>
          </a:prstGeom>
          <a:ln>
            <a:noFill/>
          </a:ln>
        </p:spPr>
      </p:pic>
      <p:pic>
        <p:nvPicPr>
          <p:cNvPr id="630" name="Picture 5" descr=""/>
          <p:cNvPicPr/>
          <p:nvPr/>
        </p:nvPicPr>
        <p:blipFill>
          <a:blip r:embed="rId5"/>
          <a:stretch/>
        </p:blipFill>
        <p:spPr>
          <a:xfrm>
            <a:off x="8722440" y="4874400"/>
            <a:ext cx="1750680" cy="1746720"/>
          </a:xfrm>
          <a:prstGeom prst="rect">
            <a:avLst/>
          </a:prstGeom>
          <a:ln>
            <a:noFill/>
          </a:ln>
        </p:spPr>
      </p:pic>
      <p:pic>
        <p:nvPicPr>
          <p:cNvPr id="631" name="Picture 14" descr=""/>
          <p:cNvPicPr/>
          <p:nvPr/>
        </p:nvPicPr>
        <p:blipFill>
          <a:blip r:embed="rId6"/>
          <a:stretch/>
        </p:blipFill>
        <p:spPr>
          <a:xfrm>
            <a:off x="8733960" y="2814120"/>
            <a:ext cx="1751040" cy="1747440"/>
          </a:xfrm>
          <a:prstGeom prst="rect">
            <a:avLst/>
          </a:prstGeom>
          <a:ln>
            <a:noFill/>
          </a:ln>
        </p:spPr>
      </p:pic>
      <p:sp>
        <p:nvSpPr>
          <p:cNvPr id="632" name="CustomShape 1"/>
          <p:cNvSpPr/>
          <p:nvPr/>
        </p:nvSpPr>
        <p:spPr>
          <a:xfrm rot="5400000">
            <a:off x="6446880" y="272880"/>
            <a:ext cx="228240" cy="281916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CustomShape 2"/>
          <p:cNvSpPr/>
          <p:nvPr/>
        </p:nvSpPr>
        <p:spPr>
          <a:xfrm rot="5400000">
            <a:off x="6446880" y="2277720"/>
            <a:ext cx="228240" cy="281916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3"/>
          <p:cNvSpPr/>
          <p:nvPr/>
        </p:nvSpPr>
        <p:spPr>
          <a:xfrm rot="5400000">
            <a:off x="6446880" y="4335120"/>
            <a:ext cx="228240" cy="281916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A toy ConvNet: X’s and O’s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7" name="CustomShape 2"/>
          <p:cNvSpPr/>
          <p:nvPr/>
        </p:nvSpPr>
        <p:spPr>
          <a:xfrm>
            <a:off x="8175960" y="3232080"/>
            <a:ext cx="305856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X </a:t>
            </a:r>
            <a:r>
              <a:rPr b="0" lang="en-US" sz="4400" spc="-1" strike="noStrike">
                <a:solidFill>
                  <a:srgbClr val="002060"/>
                </a:solidFill>
                <a:latin typeface="Segoe UI"/>
              </a:rPr>
              <a:t>or</a:t>
            </a: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 O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313160" y="3040200"/>
            <a:ext cx="3123720" cy="1676160"/>
          </a:xfrm>
          <a:prstGeom prst="rect">
            <a:avLst/>
          </a:prstGeom>
          <a:solidFill>
            <a:srgbClr val="ffffff"/>
          </a:solidFill>
          <a:ln w="7632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188f"/>
                </a:solidFill>
                <a:latin typeface="Segoe UI"/>
              </a:rPr>
              <a:t>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29" name="CustomShape 4"/>
          <p:cNvSpPr/>
          <p:nvPr/>
        </p:nvSpPr>
        <p:spPr>
          <a:xfrm>
            <a:off x="3409200" y="38782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5"/>
          <p:cNvSpPr/>
          <p:nvPr/>
        </p:nvSpPr>
        <p:spPr>
          <a:xfrm>
            <a:off x="7437600" y="38782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1" name="TextShape 6"/>
          <p:cNvSpPr txBox="1"/>
          <p:nvPr/>
        </p:nvSpPr>
        <p:spPr>
          <a:xfrm>
            <a:off x="27684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Says whether a picture is of an X or an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32" name="Picture 21" descr=""/>
          <p:cNvPicPr/>
          <p:nvPr/>
        </p:nvPicPr>
        <p:blipFill>
          <a:blip r:embed="rId1"/>
          <a:stretch/>
        </p:blipFill>
        <p:spPr>
          <a:xfrm>
            <a:off x="1927440" y="3208320"/>
            <a:ext cx="1381680" cy="1339560"/>
          </a:xfrm>
          <a:prstGeom prst="rect">
            <a:avLst/>
          </a:prstGeom>
          <a:ln>
            <a:noFill/>
          </a:ln>
        </p:spPr>
      </p:pic>
      <p:sp>
        <p:nvSpPr>
          <p:cNvPr id="133" name="CustomShape 7"/>
          <p:cNvSpPr/>
          <p:nvPr/>
        </p:nvSpPr>
        <p:spPr>
          <a:xfrm>
            <a:off x="1058040" y="2171160"/>
            <a:ext cx="3195360" cy="102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60"/>
                </a:solidFill>
                <a:latin typeface="Segoe UI"/>
              </a:rPr>
              <a:t>A two-dimensional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60"/>
                </a:solidFill>
                <a:latin typeface="Segoe UI"/>
              </a:rPr>
              <a:t>array of pixels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Pooling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36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 stack of images becomes a stack of smaller images.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637" name="Picture 13" descr=""/>
          <p:cNvPicPr/>
          <p:nvPr/>
        </p:nvPicPr>
        <p:blipFill>
          <a:blip r:embed="rId1"/>
          <a:stretch/>
        </p:blipFill>
        <p:spPr>
          <a:xfrm>
            <a:off x="7413480" y="2315160"/>
            <a:ext cx="1174320" cy="1171800"/>
          </a:xfrm>
          <a:prstGeom prst="rect">
            <a:avLst/>
          </a:prstGeom>
          <a:ln>
            <a:noFill/>
          </a:ln>
        </p:spPr>
      </p:pic>
      <p:pic>
        <p:nvPicPr>
          <p:cNvPr id="638" name="Picture 14" descr=""/>
          <p:cNvPicPr/>
          <p:nvPr/>
        </p:nvPicPr>
        <p:blipFill>
          <a:blip r:embed="rId2"/>
          <a:stretch/>
        </p:blipFill>
        <p:spPr>
          <a:xfrm>
            <a:off x="3322800" y="4987440"/>
            <a:ext cx="1284120" cy="1281240"/>
          </a:xfrm>
          <a:prstGeom prst="rect">
            <a:avLst/>
          </a:prstGeom>
          <a:ln>
            <a:noFill/>
          </a:ln>
        </p:spPr>
      </p:pic>
      <p:pic>
        <p:nvPicPr>
          <p:cNvPr id="639" name="Picture 15" descr=""/>
          <p:cNvPicPr/>
          <p:nvPr/>
        </p:nvPicPr>
        <p:blipFill>
          <a:blip r:embed="rId3"/>
          <a:stretch/>
        </p:blipFill>
        <p:spPr>
          <a:xfrm>
            <a:off x="3322800" y="2278080"/>
            <a:ext cx="1280520" cy="1245960"/>
          </a:xfrm>
          <a:prstGeom prst="rect">
            <a:avLst/>
          </a:prstGeom>
          <a:ln>
            <a:noFill/>
          </a:ln>
        </p:spPr>
      </p:pic>
      <p:pic>
        <p:nvPicPr>
          <p:cNvPr id="640" name="Picture 16" descr=""/>
          <p:cNvPicPr/>
          <p:nvPr/>
        </p:nvPicPr>
        <p:blipFill>
          <a:blip r:embed="rId4"/>
          <a:stretch/>
        </p:blipFill>
        <p:spPr>
          <a:xfrm>
            <a:off x="3322800" y="3607200"/>
            <a:ext cx="1280520" cy="1278000"/>
          </a:xfrm>
          <a:prstGeom prst="rect">
            <a:avLst/>
          </a:prstGeom>
          <a:ln>
            <a:noFill/>
          </a:ln>
        </p:spPr>
      </p:pic>
      <p:pic>
        <p:nvPicPr>
          <p:cNvPr id="641" name="Picture 17" descr=""/>
          <p:cNvPicPr/>
          <p:nvPr/>
        </p:nvPicPr>
        <p:blipFill>
          <a:blip r:embed="rId5"/>
          <a:stretch/>
        </p:blipFill>
        <p:spPr>
          <a:xfrm>
            <a:off x="7405560" y="5042160"/>
            <a:ext cx="1174320" cy="1171800"/>
          </a:xfrm>
          <a:prstGeom prst="rect">
            <a:avLst/>
          </a:prstGeom>
          <a:ln>
            <a:noFill/>
          </a:ln>
        </p:spPr>
      </p:pic>
      <p:pic>
        <p:nvPicPr>
          <p:cNvPr id="642" name="Picture 18" descr=""/>
          <p:cNvPicPr/>
          <p:nvPr/>
        </p:nvPicPr>
        <p:blipFill>
          <a:blip r:embed="rId6"/>
          <a:stretch/>
        </p:blipFill>
        <p:spPr>
          <a:xfrm>
            <a:off x="7413120" y="3660120"/>
            <a:ext cx="1174680" cy="1172160"/>
          </a:xfrm>
          <a:prstGeom prst="rect">
            <a:avLst/>
          </a:prstGeom>
          <a:ln>
            <a:noFill/>
          </a:ln>
        </p:spPr>
      </p:pic>
      <p:sp>
        <p:nvSpPr>
          <p:cNvPr id="643" name="CustomShape 3"/>
          <p:cNvSpPr/>
          <p:nvPr/>
        </p:nvSpPr>
        <p:spPr>
          <a:xfrm rot="5400000">
            <a:off x="5868720" y="3473280"/>
            <a:ext cx="338760" cy="152568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4" name="CustomShape 4"/>
          <p:cNvSpPr/>
          <p:nvPr/>
        </p:nvSpPr>
        <p:spPr>
          <a:xfrm>
            <a:off x="4935600" y="2292120"/>
            <a:ext cx="2125440" cy="39729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Normalization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646" name="TextShape 2"/>
          <p:cNvSpPr txBox="1"/>
          <p:nvPr/>
        </p:nvSpPr>
        <p:spPr>
          <a:xfrm>
            <a:off x="274680" y="1212840"/>
            <a:ext cx="11886840" cy="19695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Keep the math from breaking by tweaking each of the values just a bit.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Change everything negative to zero.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Rectified Linear Units (ReLUs)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48" name="Picture 18" descr=""/>
          <p:cNvPicPr/>
          <p:nvPr/>
        </p:nvPicPr>
        <p:blipFill>
          <a:blip r:embed="rId1"/>
          <a:stretch/>
        </p:blipFill>
        <p:spPr>
          <a:xfrm>
            <a:off x="1036800" y="2430360"/>
            <a:ext cx="3915720" cy="3809520"/>
          </a:xfrm>
          <a:prstGeom prst="rect">
            <a:avLst/>
          </a:prstGeom>
          <a:ln>
            <a:noFill/>
          </a:ln>
        </p:spPr>
      </p:pic>
      <p:pic>
        <p:nvPicPr>
          <p:cNvPr id="649" name="Picture 20" descr=""/>
          <p:cNvPicPr/>
          <p:nvPr/>
        </p:nvPicPr>
        <p:blipFill>
          <a:blip r:embed="rId2"/>
          <a:stretch/>
        </p:blipFill>
        <p:spPr>
          <a:xfrm>
            <a:off x="7589880" y="2430360"/>
            <a:ext cx="3870000" cy="3809520"/>
          </a:xfrm>
          <a:prstGeom prst="rect">
            <a:avLst/>
          </a:prstGeom>
          <a:ln>
            <a:noFill/>
          </a:ln>
        </p:spPr>
      </p:pic>
      <p:grpSp>
        <p:nvGrpSpPr>
          <p:cNvPr id="650" name="Group 2"/>
          <p:cNvGrpSpPr/>
          <p:nvPr/>
        </p:nvGrpSpPr>
        <p:grpSpPr>
          <a:xfrm>
            <a:off x="960480" y="1287360"/>
            <a:ext cx="7238520" cy="1752480"/>
            <a:chOff x="960480" y="1287360"/>
            <a:chExt cx="7238520" cy="1752480"/>
          </a:xfrm>
        </p:grpSpPr>
        <p:grpSp>
          <p:nvGrpSpPr>
            <p:cNvPr id="651" name="Group 3"/>
            <p:cNvGrpSpPr/>
            <p:nvPr/>
          </p:nvGrpSpPr>
          <p:grpSpPr>
            <a:xfrm>
              <a:off x="4465440" y="1287360"/>
              <a:ext cx="801720" cy="843480"/>
              <a:chOff x="4465440" y="1287360"/>
              <a:chExt cx="801720" cy="843480"/>
            </a:xfrm>
          </p:grpSpPr>
          <p:sp>
            <p:nvSpPr>
              <p:cNvPr id="652" name="CustomShape 4"/>
              <p:cNvSpPr/>
              <p:nvPr/>
            </p:nvSpPr>
            <p:spPr>
              <a:xfrm>
                <a:off x="4465800" y="1287360"/>
                <a:ext cx="801360" cy="8434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3" name="Line 5"/>
              <p:cNvSpPr/>
              <p:nvPr/>
            </p:nvSpPr>
            <p:spPr>
              <a:xfrm>
                <a:off x="4465440" y="1709280"/>
                <a:ext cx="4208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54" name="Line 6"/>
              <p:cNvSpPr/>
              <p:nvPr/>
            </p:nvSpPr>
            <p:spPr>
              <a:xfrm flipV="1">
                <a:off x="4866120" y="1410840"/>
                <a:ext cx="283680" cy="2984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55" name="CustomShape 7"/>
            <p:cNvSpPr/>
            <p:nvPr/>
          </p:nvSpPr>
          <p:spPr>
            <a:xfrm>
              <a:off x="960480" y="23544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6" name="CustomShape 8"/>
            <p:cNvSpPr/>
            <p:nvPr/>
          </p:nvSpPr>
          <p:spPr>
            <a:xfrm>
              <a:off x="7513560" y="23292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7" name="Line 9"/>
            <p:cNvSpPr/>
            <p:nvPr/>
          </p:nvSpPr>
          <p:spPr>
            <a:xfrm flipV="1">
              <a:off x="1545480" y="1709280"/>
              <a:ext cx="2919960" cy="74520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Line 10"/>
            <p:cNvSpPr/>
            <p:nvPr/>
          </p:nvSpPr>
          <p:spPr>
            <a:xfrm>
              <a:off x="5267160" y="1709280"/>
              <a:ext cx="2346840" cy="72036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Picture 2" descr=""/>
          <p:cNvPicPr/>
          <p:nvPr/>
        </p:nvPicPr>
        <p:blipFill>
          <a:blip r:embed="rId1"/>
          <a:stretch/>
        </p:blipFill>
        <p:spPr>
          <a:xfrm>
            <a:off x="7589880" y="2429640"/>
            <a:ext cx="3870720" cy="3810240"/>
          </a:xfrm>
          <a:prstGeom prst="rect">
            <a:avLst/>
          </a:prstGeom>
          <a:ln>
            <a:noFill/>
          </a:ln>
        </p:spPr>
      </p:pic>
      <p:sp>
        <p:nvSpPr>
          <p:cNvPr id="66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Rectified Linear Units (ReLUs)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61" name="Picture 18" descr=""/>
          <p:cNvPicPr/>
          <p:nvPr/>
        </p:nvPicPr>
        <p:blipFill>
          <a:blip r:embed="rId2"/>
          <a:stretch/>
        </p:blipFill>
        <p:spPr>
          <a:xfrm>
            <a:off x="1036800" y="243036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662" name="Group 2"/>
          <p:cNvGrpSpPr/>
          <p:nvPr/>
        </p:nvGrpSpPr>
        <p:grpSpPr>
          <a:xfrm>
            <a:off x="1494000" y="1287360"/>
            <a:ext cx="7238520" cy="1752480"/>
            <a:chOff x="1494000" y="1287360"/>
            <a:chExt cx="7238520" cy="1752480"/>
          </a:xfrm>
        </p:grpSpPr>
        <p:grpSp>
          <p:nvGrpSpPr>
            <p:cNvPr id="663" name="Group 3"/>
            <p:cNvGrpSpPr/>
            <p:nvPr/>
          </p:nvGrpSpPr>
          <p:grpSpPr>
            <a:xfrm>
              <a:off x="4998960" y="1287360"/>
              <a:ext cx="801360" cy="843480"/>
              <a:chOff x="4998960" y="1287360"/>
              <a:chExt cx="801360" cy="843480"/>
            </a:xfrm>
          </p:grpSpPr>
          <p:sp>
            <p:nvSpPr>
              <p:cNvPr id="664" name="CustomShape 4"/>
              <p:cNvSpPr/>
              <p:nvPr/>
            </p:nvSpPr>
            <p:spPr>
              <a:xfrm>
                <a:off x="4998960" y="1287360"/>
                <a:ext cx="801360" cy="8434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5" name="Line 5"/>
              <p:cNvSpPr/>
              <p:nvPr/>
            </p:nvSpPr>
            <p:spPr>
              <a:xfrm>
                <a:off x="4998960" y="1709280"/>
                <a:ext cx="42048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66" name="Line 6"/>
              <p:cNvSpPr/>
              <p:nvPr/>
            </p:nvSpPr>
            <p:spPr>
              <a:xfrm flipV="1">
                <a:off x="5399640" y="1410840"/>
                <a:ext cx="283320" cy="2984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67" name="CustomShape 7"/>
            <p:cNvSpPr/>
            <p:nvPr/>
          </p:nvSpPr>
          <p:spPr>
            <a:xfrm>
              <a:off x="1494000" y="23544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8" name="CustomShape 8"/>
            <p:cNvSpPr/>
            <p:nvPr/>
          </p:nvSpPr>
          <p:spPr>
            <a:xfrm>
              <a:off x="8047080" y="23292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9" name="Line 9"/>
            <p:cNvSpPr/>
            <p:nvPr/>
          </p:nvSpPr>
          <p:spPr>
            <a:xfrm flipV="1">
              <a:off x="2079000" y="1709280"/>
              <a:ext cx="2919960" cy="74520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70" name="Line 10"/>
            <p:cNvSpPr/>
            <p:nvPr/>
          </p:nvSpPr>
          <p:spPr>
            <a:xfrm>
              <a:off x="5800680" y="1709280"/>
              <a:ext cx="2346480" cy="72036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1" name="Picture 3" descr=""/>
          <p:cNvPicPr/>
          <p:nvPr/>
        </p:nvPicPr>
        <p:blipFill>
          <a:blip r:embed="rId1"/>
          <a:stretch/>
        </p:blipFill>
        <p:spPr>
          <a:xfrm>
            <a:off x="7607880" y="2435040"/>
            <a:ext cx="3867840" cy="3807360"/>
          </a:xfrm>
          <a:prstGeom prst="rect">
            <a:avLst/>
          </a:prstGeom>
          <a:ln>
            <a:noFill/>
          </a:ln>
        </p:spPr>
      </p:pic>
      <p:sp>
        <p:nvSpPr>
          <p:cNvPr id="67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Rectified Linear Units (ReLUs)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73" name="Picture 18" descr=""/>
          <p:cNvPicPr/>
          <p:nvPr/>
        </p:nvPicPr>
        <p:blipFill>
          <a:blip r:embed="rId2"/>
          <a:stretch/>
        </p:blipFill>
        <p:spPr>
          <a:xfrm>
            <a:off x="1036800" y="243036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674" name="Group 2"/>
          <p:cNvGrpSpPr/>
          <p:nvPr/>
        </p:nvGrpSpPr>
        <p:grpSpPr>
          <a:xfrm>
            <a:off x="3780000" y="1287360"/>
            <a:ext cx="7238520" cy="1752480"/>
            <a:chOff x="3780000" y="1287360"/>
            <a:chExt cx="7238520" cy="1752480"/>
          </a:xfrm>
        </p:grpSpPr>
        <p:grpSp>
          <p:nvGrpSpPr>
            <p:cNvPr id="675" name="Group 3"/>
            <p:cNvGrpSpPr/>
            <p:nvPr/>
          </p:nvGrpSpPr>
          <p:grpSpPr>
            <a:xfrm>
              <a:off x="7284960" y="1287360"/>
              <a:ext cx="801360" cy="843480"/>
              <a:chOff x="7284960" y="1287360"/>
              <a:chExt cx="801360" cy="843480"/>
            </a:xfrm>
          </p:grpSpPr>
          <p:sp>
            <p:nvSpPr>
              <p:cNvPr id="676" name="CustomShape 4"/>
              <p:cNvSpPr/>
              <p:nvPr/>
            </p:nvSpPr>
            <p:spPr>
              <a:xfrm>
                <a:off x="7284960" y="1287360"/>
                <a:ext cx="801360" cy="8434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77" name="Line 5"/>
              <p:cNvSpPr/>
              <p:nvPr/>
            </p:nvSpPr>
            <p:spPr>
              <a:xfrm>
                <a:off x="7284960" y="1709280"/>
                <a:ext cx="42048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78" name="Line 6"/>
              <p:cNvSpPr/>
              <p:nvPr/>
            </p:nvSpPr>
            <p:spPr>
              <a:xfrm flipV="1">
                <a:off x="7685640" y="1410840"/>
                <a:ext cx="283320" cy="2984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79" name="CustomShape 7"/>
            <p:cNvSpPr/>
            <p:nvPr/>
          </p:nvSpPr>
          <p:spPr>
            <a:xfrm>
              <a:off x="3780000" y="23544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0" name="CustomShape 8"/>
            <p:cNvSpPr/>
            <p:nvPr/>
          </p:nvSpPr>
          <p:spPr>
            <a:xfrm>
              <a:off x="10333080" y="2329200"/>
              <a:ext cx="685440" cy="685440"/>
            </a:xfrm>
            <a:prstGeom prst="ellipse">
              <a:avLst/>
            </a:prstGeom>
            <a:noFill/>
            <a:ln w="7632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1" name="Line 9"/>
            <p:cNvSpPr/>
            <p:nvPr/>
          </p:nvSpPr>
          <p:spPr>
            <a:xfrm flipV="1">
              <a:off x="4365000" y="1709280"/>
              <a:ext cx="2919960" cy="74520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82" name="Line 10"/>
            <p:cNvSpPr/>
            <p:nvPr/>
          </p:nvSpPr>
          <p:spPr>
            <a:xfrm>
              <a:off x="8086680" y="1709280"/>
              <a:ext cx="2346480" cy="72036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Picture 2" descr=""/>
          <p:cNvPicPr/>
          <p:nvPr/>
        </p:nvPicPr>
        <p:blipFill>
          <a:blip r:embed="rId1"/>
          <a:stretch/>
        </p:blipFill>
        <p:spPr>
          <a:xfrm>
            <a:off x="7589880" y="2429640"/>
            <a:ext cx="3868560" cy="3808080"/>
          </a:xfrm>
          <a:prstGeom prst="rect">
            <a:avLst/>
          </a:prstGeom>
          <a:ln>
            <a:noFill/>
          </a:ln>
        </p:spPr>
      </p:pic>
      <p:sp>
        <p:nvSpPr>
          <p:cNvPr id="68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Rectified Linear Units (ReLUs)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85" name="Picture 18" descr=""/>
          <p:cNvPicPr/>
          <p:nvPr/>
        </p:nvPicPr>
        <p:blipFill>
          <a:blip r:embed="rId2"/>
          <a:stretch/>
        </p:blipFill>
        <p:spPr>
          <a:xfrm>
            <a:off x="1036800" y="2430360"/>
            <a:ext cx="3915720" cy="3809520"/>
          </a:xfrm>
          <a:prstGeom prst="rect">
            <a:avLst/>
          </a:prstGeom>
          <a:ln>
            <a:noFill/>
          </a:ln>
        </p:spPr>
      </p:pic>
      <p:grpSp>
        <p:nvGrpSpPr>
          <p:cNvPr id="686" name="Group 2"/>
          <p:cNvGrpSpPr/>
          <p:nvPr/>
        </p:nvGrpSpPr>
        <p:grpSpPr>
          <a:xfrm>
            <a:off x="4952520" y="3878280"/>
            <a:ext cx="2637000" cy="843480"/>
            <a:chOff x="4952520" y="3878280"/>
            <a:chExt cx="2637000" cy="843480"/>
          </a:xfrm>
        </p:grpSpPr>
        <p:grpSp>
          <p:nvGrpSpPr>
            <p:cNvPr id="687" name="Group 3"/>
            <p:cNvGrpSpPr/>
            <p:nvPr/>
          </p:nvGrpSpPr>
          <p:grpSpPr>
            <a:xfrm>
              <a:off x="5913360" y="3878280"/>
              <a:ext cx="801360" cy="843480"/>
              <a:chOff x="5913360" y="3878280"/>
              <a:chExt cx="801360" cy="843480"/>
            </a:xfrm>
          </p:grpSpPr>
          <p:sp>
            <p:nvSpPr>
              <p:cNvPr id="688" name="CustomShape 4"/>
              <p:cNvSpPr/>
              <p:nvPr/>
            </p:nvSpPr>
            <p:spPr>
              <a:xfrm>
                <a:off x="5913360" y="3878280"/>
                <a:ext cx="801360" cy="8434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89" name="Line 5"/>
              <p:cNvSpPr/>
              <p:nvPr/>
            </p:nvSpPr>
            <p:spPr>
              <a:xfrm>
                <a:off x="5913360" y="4300200"/>
                <a:ext cx="42048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690" name="Line 6"/>
              <p:cNvSpPr/>
              <p:nvPr/>
            </p:nvSpPr>
            <p:spPr>
              <a:xfrm flipV="1">
                <a:off x="6314040" y="4001760"/>
                <a:ext cx="283320" cy="2984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691" name="Line 7"/>
            <p:cNvSpPr/>
            <p:nvPr/>
          </p:nvSpPr>
          <p:spPr>
            <a:xfrm flipV="1">
              <a:off x="4952520" y="4300200"/>
              <a:ext cx="960840" cy="3492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2" name="Line 8"/>
            <p:cNvSpPr/>
            <p:nvPr/>
          </p:nvSpPr>
          <p:spPr>
            <a:xfrm>
              <a:off x="6715080" y="4300200"/>
              <a:ext cx="874440" cy="33480"/>
            </a:xfrm>
            <a:prstGeom prst="line">
              <a:avLst/>
            </a:prstGeom>
            <a:ln w="284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ReLU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694" name="Picture 2" descr=""/>
          <p:cNvPicPr/>
          <p:nvPr/>
        </p:nvPicPr>
        <p:blipFill>
          <a:blip r:embed="rId1"/>
          <a:stretch/>
        </p:blipFill>
        <p:spPr>
          <a:xfrm>
            <a:off x="7346160" y="2505600"/>
            <a:ext cx="1270440" cy="1270440"/>
          </a:xfrm>
          <a:prstGeom prst="rect">
            <a:avLst/>
          </a:prstGeom>
          <a:ln>
            <a:noFill/>
          </a:ln>
        </p:spPr>
      </p:pic>
      <p:grpSp>
        <p:nvGrpSpPr>
          <p:cNvPr id="695" name="Group 2"/>
          <p:cNvGrpSpPr/>
          <p:nvPr/>
        </p:nvGrpSpPr>
        <p:grpSpPr>
          <a:xfrm>
            <a:off x="5515560" y="4129920"/>
            <a:ext cx="795960" cy="837360"/>
            <a:chOff x="5515560" y="4129920"/>
            <a:chExt cx="795960" cy="837360"/>
          </a:xfrm>
        </p:grpSpPr>
        <p:sp>
          <p:nvSpPr>
            <p:cNvPr id="696" name="CustomShape 3"/>
            <p:cNvSpPr/>
            <p:nvPr/>
          </p:nvSpPr>
          <p:spPr>
            <a:xfrm>
              <a:off x="5515920" y="4129920"/>
              <a:ext cx="795600" cy="83736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7" name="Line 4"/>
            <p:cNvSpPr/>
            <p:nvPr/>
          </p:nvSpPr>
          <p:spPr>
            <a:xfrm>
              <a:off x="5515560" y="4548600"/>
              <a:ext cx="417600" cy="3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98" name="Line 5"/>
            <p:cNvSpPr/>
            <p:nvPr/>
          </p:nvSpPr>
          <p:spPr>
            <a:xfrm flipV="1">
              <a:off x="5913720" y="4252680"/>
              <a:ext cx="281160" cy="29592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pic>
        <p:nvPicPr>
          <p:cNvPr id="699" name="Picture 6" descr=""/>
          <p:cNvPicPr/>
          <p:nvPr/>
        </p:nvPicPr>
        <p:blipFill>
          <a:blip r:embed="rId2"/>
          <a:stretch/>
        </p:blipFill>
        <p:spPr>
          <a:xfrm>
            <a:off x="7346520" y="3861000"/>
            <a:ext cx="1270440" cy="1270440"/>
          </a:xfrm>
          <a:prstGeom prst="rect">
            <a:avLst/>
          </a:prstGeom>
          <a:ln>
            <a:noFill/>
          </a:ln>
        </p:spPr>
      </p:pic>
      <p:pic>
        <p:nvPicPr>
          <p:cNvPr id="700" name="Picture 7" descr=""/>
          <p:cNvPicPr/>
          <p:nvPr/>
        </p:nvPicPr>
        <p:blipFill>
          <a:blip r:embed="rId3"/>
          <a:stretch/>
        </p:blipFill>
        <p:spPr>
          <a:xfrm>
            <a:off x="7346160" y="5231880"/>
            <a:ext cx="1270440" cy="1270440"/>
          </a:xfrm>
          <a:prstGeom prst="rect">
            <a:avLst/>
          </a:prstGeom>
          <a:ln>
            <a:noFill/>
          </a:ln>
        </p:spPr>
      </p:pic>
      <p:sp>
        <p:nvSpPr>
          <p:cNvPr id="701" name="CustomShape 6"/>
          <p:cNvSpPr/>
          <p:nvPr/>
        </p:nvSpPr>
        <p:spPr>
          <a:xfrm>
            <a:off x="4910760" y="2555280"/>
            <a:ext cx="2046960" cy="39441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02" name="Picture 16" descr=""/>
          <p:cNvPicPr/>
          <p:nvPr/>
        </p:nvPicPr>
        <p:blipFill>
          <a:blip r:embed="rId4"/>
          <a:stretch/>
        </p:blipFill>
        <p:spPr>
          <a:xfrm>
            <a:off x="3246480" y="5231160"/>
            <a:ext cx="1274760" cy="1271880"/>
          </a:xfrm>
          <a:prstGeom prst="rect">
            <a:avLst/>
          </a:prstGeom>
          <a:ln>
            <a:noFill/>
          </a:ln>
        </p:spPr>
      </p:pic>
      <p:pic>
        <p:nvPicPr>
          <p:cNvPr id="703" name="Picture 19" descr=""/>
          <p:cNvPicPr/>
          <p:nvPr/>
        </p:nvPicPr>
        <p:blipFill>
          <a:blip r:embed="rId5"/>
          <a:stretch/>
        </p:blipFill>
        <p:spPr>
          <a:xfrm>
            <a:off x="3246480" y="2541240"/>
            <a:ext cx="1271160" cy="1236960"/>
          </a:xfrm>
          <a:prstGeom prst="rect">
            <a:avLst/>
          </a:prstGeom>
          <a:ln>
            <a:noFill/>
          </a:ln>
        </p:spPr>
      </p:pic>
      <p:pic>
        <p:nvPicPr>
          <p:cNvPr id="704" name="Picture 20" descr=""/>
          <p:cNvPicPr/>
          <p:nvPr/>
        </p:nvPicPr>
        <p:blipFill>
          <a:blip r:embed="rId6"/>
          <a:stretch/>
        </p:blipFill>
        <p:spPr>
          <a:xfrm>
            <a:off x="3246480" y="3861000"/>
            <a:ext cx="1271160" cy="1268640"/>
          </a:xfrm>
          <a:prstGeom prst="rect">
            <a:avLst/>
          </a:prstGeom>
          <a:ln>
            <a:noFill/>
          </a:ln>
        </p:spPr>
      </p:pic>
      <p:sp>
        <p:nvSpPr>
          <p:cNvPr id="705" name="TextShape 7"/>
          <p:cNvSpPr txBox="1"/>
          <p:nvPr/>
        </p:nvSpPr>
        <p:spPr>
          <a:xfrm>
            <a:off x="274680" y="1212840"/>
            <a:ext cx="11886840" cy="129240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 stack of images becomes a stack of images with no negative values.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Layers get stacked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07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The output of one becomes the input of the next.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grpSp>
        <p:nvGrpSpPr>
          <p:cNvPr id="708" name="Group 3"/>
          <p:cNvGrpSpPr/>
          <p:nvPr/>
        </p:nvGrpSpPr>
        <p:grpSpPr>
          <a:xfrm>
            <a:off x="4938840" y="4479480"/>
            <a:ext cx="801360" cy="843480"/>
            <a:chOff x="4938840" y="4479480"/>
            <a:chExt cx="801360" cy="843480"/>
          </a:xfrm>
        </p:grpSpPr>
        <p:sp>
          <p:nvSpPr>
            <p:cNvPr id="709" name="CustomShape 4"/>
            <p:cNvSpPr/>
            <p:nvPr/>
          </p:nvSpPr>
          <p:spPr>
            <a:xfrm>
              <a:off x="4938840" y="4479480"/>
              <a:ext cx="801360" cy="84348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0" name="Line 5"/>
            <p:cNvSpPr/>
            <p:nvPr/>
          </p:nvSpPr>
          <p:spPr>
            <a:xfrm>
              <a:off x="5055840" y="4602960"/>
              <a:ext cx="567000" cy="596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1" name="Line 6"/>
            <p:cNvSpPr/>
            <p:nvPr/>
          </p:nvSpPr>
          <p:spPr>
            <a:xfrm flipH="1">
              <a:off x="5055840" y="4602960"/>
              <a:ext cx="567000" cy="5968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12" name="CustomShape 7"/>
          <p:cNvSpPr/>
          <p:nvPr/>
        </p:nvSpPr>
        <p:spPr>
          <a:xfrm>
            <a:off x="4761360" y="2354400"/>
            <a:ext cx="1218960" cy="357048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13" name="Group 8"/>
          <p:cNvGrpSpPr/>
          <p:nvPr/>
        </p:nvGrpSpPr>
        <p:grpSpPr>
          <a:xfrm>
            <a:off x="6372360" y="4488120"/>
            <a:ext cx="795960" cy="837360"/>
            <a:chOff x="6372360" y="4488120"/>
            <a:chExt cx="795960" cy="837360"/>
          </a:xfrm>
        </p:grpSpPr>
        <p:sp>
          <p:nvSpPr>
            <p:cNvPr id="714" name="CustomShape 9"/>
            <p:cNvSpPr/>
            <p:nvPr/>
          </p:nvSpPr>
          <p:spPr>
            <a:xfrm>
              <a:off x="6372720" y="4488120"/>
              <a:ext cx="795600" cy="83736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5" name="Line 10"/>
            <p:cNvSpPr/>
            <p:nvPr/>
          </p:nvSpPr>
          <p:spPr>
            <a:xfrm>
              <a:off x="6372360" y="4906800"/>
              <a:ext cx="417600" cy="3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16" name="Line 11"/>
            <p:cNvSpPr/>
            <p:nvPr/>
          </p:nvSpPr>
          <p:spPr>
            <a:xfrm flipV="1">
              <a:off x="6770160" y="4610520"/>
              <a:ext cx="281520" cy="29628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717" name="CustomShape 12"/>
          <p:cNvSpPr/>
          <p:nvPr/>
        </p:nvSpPr>
        <p:spPr>
          <a:xfrm>
            <a:off x="6161040" y="2344320"/>
            <a:ext cx="1218960" cy="357048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CustomShape 13"/>
          <p:cNvSpPr/>
          <p:nvPr/>
        </p:nvSpPr>
        <p:spPr>
          <a:xfrm rot="5400000">
            <a:off x="7904160" y="4427640"/>
            <a:ext cx="570600" cy="91620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CustomShape 14"/>
          <p:cNvSpPr/>
          <p:nvPr/>
        </p:nvSpPr>
        <p:spPr>
          <a:xfrm>
            <a:off x="7580520" y="2354400"/>
            <a:ext cx="1218960" cy="357048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CustomShape 15"/>
          <p:cNvSpPr/>
          <p:nvPr/>
        </p:nvSpPr>
        <p:spPr>
          <a:xfrm rot="16200000">
            <a:off x="4239000" y="3092760"/>
            <a:ext cx="218700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Convolution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1" name="CustomShape 16"/>
          <p:cNvSpPr/>
          <p:nvPr/>
        </p:nvSpPr>
        <p:spPr>
          <a:xfrm rot="16200000">
            <a:off x="6166080" y="3086640"/>
            <a:ext cx="112788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ReLU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722" name="CustomShape 17"/>
          <p:cNvSpPr/>
          <p:nvPr/>
        </p:nvSpPr>
        <p:spPr>
          <a:xfrm rot="16200000">
            <a:off x="7462080" y="3105000"/>
            <a:ext cx="146772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ffffff"/>
                </a:solidFill>
                <a:latin typeface="Segoe UI"/>
              </a:rPr>
              <a:t>Pooling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723" name="Picture 20" descr=""/>
          <p:cNvPicPr/>
          <p:nvPr/>
        </p:nvPicPr>
        <p:blipFill>
          <a:blip r:embed="rId1"/>
          <a:stretch/>
        </p:blipFill>
        <p:spPr>
          <a:xfrm>
            <a:off x="808200" y="2716200"/>
            <a:ext cx="2657520" cy="2576520"/>
          </a:xfrm>
          <a:prstGeom prst="rect">
            <a:avLst/>
          </a:prstGeom>
          <a:ln>
            <a:noFill/>
          </a:ln>
        </p:spPr>
      </p:pic>
      <p:pic>
        <p:nvPicPr>
          <p:cNvPr id="724" name="Picture 21" descr=""/>
          <p:cNvPicPr/>
          <p:nvPr/>
        </p:nvPicPr>
        <p:blipFill>
          <a:blip r:embed="rId2"/>
          <a:stretch/>
        </p:blipFill>
        <p:spPr>
          <a:xfrm>
            <a:off x="10105920" y="2201760"/>
            <a:ext cx="1140840" cy="1138680"/>
          </a:xfrm>
          <a:prstGeom prst="rect">
            <a:avLst/>
          </a:prstGeom>
          <a:ln>
            <a:noFill/>
          </a:ln>
        </p:spPr>
      </p:pic>
      <p:pic>
        <p:nvPicPr>
          <p:cNvPr id="725" name="Picture 22" descr=""/>
          <p:cNvPicPr/>
          <p:nvPr/>
        </p:nvPicPr>
        <p:blipFill>
          <a:blip r:embed="rId3"/>
          <a:stretch/>
        </p:blipFill>
        <p:spPr>
          <a:xfrm>
            <a:off x="10105920" y="4792680"/>
            <a:ext cx="1140840" cy="1138680"/>
          </a:xfrm>
          <a:prstGeom prst="rect">
            <a:avLst/>
          </a:prstGeom>
          <a:ln>
            <a:noFill/>
          </a:ln>
        </p:spPr>
      </p:pic>
      <p:pic>
        <p:nvPicPr>
          <p:cNvPr id="726" name="Picture 23" descr=""/>
          <p:cNvPicPr/>
          <p:nvPr/>
        </p:nvPicPr>
        <p:blipFill>
          <a:blip r:embed="rId4"/>
          <a:stretch/>
        </p:blipFill>
        <p:spPr>
          <a:xfrm>
            <a:off x="10105560" y="3494520"/>
            <a:ext cx="1141200" cy="1139040"/>
          </a:xfrm>
          <a:prstGeom prst="rect">
            <a:avLst/>
          </a:prstGeom>
          <a:ln>
            <a:noFill/>
          </a:ln>
        </p:spPr>
      </p:pic>
      <p:sp>
        <p:nvSpPr>
          <p:cNvPr id="727" name="CustomShape 18"/>
          <p:cNvSpPr/>
          <p:nvPr/>
        </p:nvSpPr>
        <p:spPr>
          <a:xfrm>
            <a:off x="9027360" y="40305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8" name="CustomShape 19"/>
          <p:cNvSpPr/>
          <p:nvPr/>
        </p:nvSpPr>
        <p:spPr>
          <a:xfrm>
            <a:off x="3627360" y="40305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Deep stacking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30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Layers can be repeated several (or many) times.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731" name="Picture 18" descr=""/>
          <p:cNvPicPr/>
          <p:nvPr/>
        </p:nvPicPr>
        <p:blipFill>
          <a:blip r:embed="rId1"/>
          <a:stretch/>
        </p:blipFill>
        <p:spPr>
          <a:xfrm>
            <a:off x="274680" y="3139920"/>
            <a:ext cx="2013120" cy="1951920"/>
          </a:xfrm>
          <a:prstGeom prst="rect">
            <a:avLst/>
          </a:prstGeom>
          <a:ln>
            <a:noFill/>
          </a:ln>
        </p:spPr>
      </p:pic>
      <p:sp>
        <p:nvSpPr>
          <p:cNvPr id="732" name="CustomShape 3"/>
          <p:cNvSpPr/>
          <p:nvPr/>
        </p:nvSpPr>
        <p:spPr>
          <a:xfrm>
            <a:off x="2408400" y="4082760"/>
            <a:ext cx="53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3" name="CustomShape 4"/>
          <p:cNvSpPr/>
          <p:nvPr/>
        </p:nvSpPr>
        <p:spPr>
          <a:xfrm>
            <a:off x="10256760" y="4030560"/>
            <a:ext cx="53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734" name="Group 5"/>
          <p:cNvGrpSpPr/>
          <p:nvPr/>
        </p:nvGrpSpPr>
        <p:grpSpPr>
          <a:xfrm>
            <a:off x="3093840" y="2993400"/>
            <a:ext cx="6961320" cy="2329920"/>
            <a:chOff x="3093840" y="2993400"/>
            <a:chExt cx="6961320" cy="2329920"/>
          </a:xfrm>
        </p:grpSpPr>
        <p:grpSp>
          <p:nvGrpSpPr>
            <p:cNvPr id="735" name="Group 6"/>
            <p:cNvGrpSpPr/>
            <p:nvPr/>
          </p:nvGrpSpPr>
          <p:grpSpPr>
            <a:xfrm>
              <a:off x="4954320" y="4402800"/>
              <a:ext cx="506880" cy="533880"/>
              <a:chOff x="4954320" y="4402800"/>
              <a:chExt cx="506880" cy="533880"/>
            </a:xfrm>
          </p:grpSpPr>
          <p:sp>
            <p:nvSpPr>
              <p:cNvPr id="736" name="CustomShape 7"/>
              <p:cNvSpPr/>
              <p:nvPr/>
            </p:nvSpPr>
            <p:spPr>
              <a:xfrm>
                <a:off x="4954320" y="44028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7" name="Line 8"/>
              <p:cNvSpPr/>
              <p:nvPr/>
            </p:nvSpPr>
            <p:spPr>
              <a:xfrm>
                <a:off x="5028480" y="4480560"/>
                <a:ext cx="358920" cy="3780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38" name="Line 9"/>
              <p:cNvSpPr/>
              <p:nvPr/>
            </p:nvSpPr>
            <p:spPr>
              <a:xfrm flipH="1">
                <a:off x="5028480" y="4480560"/>
                <a:ext cx="358920" cy="3780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39" name="CustomShape 10"/>
            <p:cNvSpPr/>
            <p:nvPr/>
          </p:nvSpPr>
          <p:spPr>
            <a:xfrm>
              <a:off x="4842000" y="30574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40" name="Group 11"/>
            <p:cNvGrpSpPr/>
            <p:nvPr/>
          </p:nvGrpSpPr>
          <p:grpSpPr>
            <a:xfrm>
              <a:off x="5861880" y="4408200"/>
              <a:ext cx="503280" cy="529920"/>
              <a:chOff x="5861880" y="4408200"/>
              <a:chExt cx="503280" cy="529920"/>
            </a:xfrm>
          </p:grpSpPr>
          <p:sp>
            <p:nvSpPr>
              <p:cNvPr id="741" name="CustomShape 12"/>
              <p:cNvSpPr/>
              <p:nvPr/>
            </p:nvSpPr>
            <p:spPr>
              <a:xfrm>
                <a:off x="5861880" y="44082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2" name="Line 13"/>
              <p:cNvSpPr/>
              <p:nvPr/>
            </p:nvSpPr>
            <p:spPr>
              <a:xfrm>
                <a:off x="5861880" y="467316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43" name="Line 14"/>
              <p:cNvSpPr/>
              <p:nvPr/>
            </p:nvSpPr>
            <p:spPr>
              <a:xfrm flipV="1">
                <a:off x="6113520" y="44856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44" name="CustomShape 15"/>
            <p:cNvSpPr/>
            <p:nvPr/>
          </p:nvSpPr>
          <p:spPr>
            <a:xfrm>
              <a:off x="5727960" y="30513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5" name="CustomShape 16"/>
            <p:cNvSpPr/>
            <p:nvPr/>
          </p:nvSpPr>
          <p:spPr>
            <a:xfrm rot="5400000">
              <a:off x="6831360" y="43696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6" name="CustomShape 17"/>
            <p:cNvSpPr/>
            <p:nvPr/>
          </p:nvSpPr>
          <p:spPr>
            <a:xfrm>
              <a:off x="6626520" y="30574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47" name="CustomShape 18"/>
            <p:cNvSpPr/>
            <p:nvPr/>
          </p:nvSpPr>
          <p:spPr>
            <a:xfrm rot="16200000">
              <a:off x="4485960" y="34797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48" name="CustomShape 19"/>
            <p:cNvSpPr/>
            <p:nvPr/>
          </p:nvSpPr>
          <p:spPr>
            <a:xfrm rot="16200000">
              <a:off x="5681520" y="34758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49" name="CustomShape 20"/>
            <p:cNvSpPr/>
            <p:nvPr/>
          </p:nvSpPr>
          <p:spPr>
            <a:xfrm rot="16200000">
              <a:off x="6509160" y="348732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750" name="Group 21"/>
            <p:cNvGrpSpPr/>
            <p:nvPr/>
          </p:nvGrpSpPr>
          <p:grpSpPr>
            <a:xfrm>
              <a:off x="3206160" y="4408920"/>
              <a:ext cx="506880" cy="533880"/>
              <a:chOff x="3206160" y="4408920"/>
              <a:chExt cx="506880" cy="533880"/>
            </a:xfrm>
          </p:grpSpPr>
          <p:sp>
            <p:nvSpPr>
              <p:cNvPr id="751" name="CustomShape 22"/>
              <p:cNvSpPr/>
              <p:nvPr/>
            </p:nvSpPr>
            <p:spPr>
              <a:xfrm>
                <a:off x="3206160" y="440892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2" name="Line 23"/>
              <p:cNvSpPr/>
              <p:nvPr/>
            </p:nvSpPr>
            <p:spPr>
              <a:xfrm>
                <a:off x="3280320" y="448704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3" name="Line 24"/>
              <p:cNvSpPr/>
              <p:nvPr/>
            </p:nvSpPr>
            <p:spPr>
              <a:xfrm flipH="1">
                <a:off x="3280320" y="448704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54" name="CustomShape 25"/>
            <p:cNvSpPr/>
            <p:nvPr/>
          </p:nvSpPr>
          <p:spPr>
            <a:xfrm>
              <a:off x="3093840" y="30636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55" name="Group 26"/>
            <p:cNvGrpSpPr/>
            <p:nvPr/>
          </p:nvGrpSpPr>
          <p:grpSpPr>
            <a:xfrm>
              <a:off x="4113720" y="4414320"/>
              <a:ext cx="503280" cy="529920"/>
              <a:chOff x="4113720" y="4414320"/>
              <a:chExt cx="503280" cy="529920"/>
            </a:xfrm>
          </p:grpSpPr>
          <p:sp>
            <p:nvSpPr>
              <p:cNvPr id="756" name="CustomShape 27"/>
              <p:cNvSpPr/>
              <p:nvPr/>
            </p:nvSpPr>
            <p:spPr>
              <a:xfrm>
                <a:off x="4113720" y="441432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7" name="Line 28"/>
              <p:cNvSpPr/>
              <p:nvPr/>
            </p:nvSpPr>
            <p:spPr>
              <a:xfrm>
                <a:off x="4113720" y="467928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58" name="Line 29"/>
              <p:cNvSpPr/>
              <p:nvPr/>
            </p:nvSpPr>
            <p:spPr>
              <a:xfrm flipV="1">
                <a:off x="4365360" y="449172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59" name="CustomShape 30"/>
            <p:cNvSpPr/>
            <p:nvPr/>
          </p:nvSpPr>
          <p:spPr>
            <a:xfrm>
              <a:off x="3979800" y="30574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60" name="CustomShape 31"/>
            <p:cNvSpPr/>
            <p:nvPr/>
          </p:nvSpPr>
          <p:spPr>
            <a:xfrm rot="16200000">
              <a:off x="2737800" y="348588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61" name="CustomShape 32"/>
            <p:cNvSpPr/>
            <p:nvPr/>
          </p:nvSpPr>
          <p:spPr>
            <a:xfrm rot="16200000">
              <a:off x="3933360" y="348192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762" name="Group 33"/>
            <p:cNvGrpSpPr/>
            <p:nvPr/>
          </p:nvGrpSpPr>
          <p:grpSpPr>
            <a:xfrm>
              <a:off x="7611840" y="4391280"/>
              <a:ext cx="506880" cy="533880"/>
              <a:chOff x="7611840" y="4391280"/>
              <a:chExt cx="506880" cy="533880"/>
            </a:xfrm>
          </p:grpSpPr>
          <p:sp>
            <p:nvSpPr>
              <p:cNvPr id="763" name="CustomShape 34"/>
              <p:cNvSpPr/>
              <p:nvPr/>
            </p:nvSpPr>
            <p:spPr>
              <a:xfrm>
                <a:off x="7611840" y="4391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4" name="Line 35"/>
              <p:cNvSpPr/>
              <p:nvPr/>
            </p:nvSpPr>
            <p:spPr>
              <a:xfrm>
                <a:off x="7686000" y="4469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5" name="Line 36"/>
              <p:cNvSpPr/>
              <p:nvPr/>
            </p:nvSpPr>
            <p:spPr>
              <a:xfrm flipH="1">
                <a:off x="7686000" y="4469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66" name="CustomShape 37"/>
            <p:cNvSpPr/>
            <p:nvPr/>
          </p:nvSpPr>
          <p:spPr>
            <a:xfrm>
              <a:off x="7499520" y="3046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767" name="Group 38"/>
            <p:cNvGrpSpPr/>
            <p:nvPr/>
          </p:nvGrpSpPr>
          <p:grpSpPr>
            <a:xfrm>
              <a:off x="8519040" y="4396680"/>
              <a:ext cx="503640" cy="529920"/>
              <a:chOff x="8519040" y="4396680"/>
              <a:chExt cx="503640" cy="529920"/>
            </a:xfrm>
          </p:grpSpPr>
          <p:sp>
            <p:nvSpPr>
              <p:cNvPr id="768" name="CustomShape 39"/>
              <p:cNvSpPr/>
              <p:nvPr/>
            </p:nvSpPr>
            <p:spPr>
              <a:xfrm>
                <a:off x="8519400" y="4396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69" name="Line 40"/>
              <p:cNvSpPr/>
              <p:nvPr/>
            </p:nvSpPr>
            <p:spPr>
              <a:xfrm>
                <a:off x="8519040" y="466164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770" name="Line 41"/>
              <p:cNvSpPr/>
              <p:nvPr/>
            </p:nvSpPr>
            <p:spPr>
              <a:xfrm flipV="1">
                <a:off x="8771040" y="4474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771" name="CustomShape 42"/>
            <p:cNvSpPr/>
            <p:nvPr/>
          </p:nvSpPr>
          <p:spPr>
            <a:xfrm>
              <a:off x="8385480" y="3040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2" name="CustomShape 43"/>
            <p:cNvSpPr/>
            <p:nvPr/>
          </p:nvSpPr>
          <p:spPr>
            <a:xfrm rot="5400000">
              <a:off x="9488520" y="435816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3" name="CustomShape 44"/>
            <p:cNvSpPr/>
            <p:nvPr/>
          </p:nvSpPr>
          <p:spPr>
            <a:xfrm>
              <a:off x="9284040" y="3046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774" name="CustomShape 45"/>
            <p:cNvSpPr/>
            <p:nvPr/>
          </p:nvSpPr>
          <p:spPr>
            <a:xfrm rot="16200000">
              <a:off x="7143480" y="3468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75" name="CustomShape 46"/>
            <p:cNvSpPr/>
            <p:nvPr/>
          </p:nvSpPr>
          <p:spPr>
            <a:xfrm rot="16200000">
              <a:off x="8338680" y="3464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776" name="CustomShape 47"/>
            <p:cNvSpPr/>
            <p:nvPr/>
          </p:nvSpPr>
          <p:spPr>
            <a:xfrm rot="16200000">
              <a:off x="9166680" y="347616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</p:grpSp>
      <p:pic>
        <p:nvPicPr>
          <p:cNvPr id="777" name="Picture 55" descr=""/>
          <p:cNvPicPr/>
          <p:nvPr/>
        </p:nvPicPr>
        <p:blipFill>
          <a:blip r:embed="rId2"/>
          <a:stretch/>
        </p:blipFill>
        <p:spPr>
          <a:xfrm>
            <a:off x="11100960" y="2832480"/>
            <a:ext cx="653400" cy="652320"/>
          </a:xfrm>
          <a:prstGeom prst="rect">
            <a:avLst/>
          </a:prstGeom>
          <a:ln>
            <a:noFill/>
          </a:ln>
        </p:spPr>
      </p:pic>
      <p:pic>
        <p:nvPicPr>
          <p:cNvPr id="778" name="Picture 57" descr=""/>
          <p:cNvPicPr/>
          <p:nvPr/>
        </p:nvPicPr>
        <p:blipFill>
          <a:blip r:embed="rId3"/>
          <a:stretch/>
        </p:blipFill>
        <p:spPr>
          <a:xfrm>
            <a:off x="11098800" y="4629960"/>
            <a:ext cx="653400" cy="652320"/>
          </a:xfrm>
          <a:prstGeom prst="rect">
            <a:avLst/>
          </a:prstGeom>
          <a:ln>
            <a:noFill/>
          </a:ln>
        </p:spPr>
      </p:pic>
      <p:pic>
        <p:nvPicPr>
          <p:cNvPr id="779" name="Picture 59" descr=""/>
          <p:cNvPicPr/>
          <p:nvPr/>
        </p:nvPicPr>
        <p:blipFill>
          <a:blip r:embed="rId4"/>
          <a:stretch/>
        </p:blipFill>
        <p:spPr>
          <a:xfrm>
            <a:off x="11098800" y="3755520"/>
            <a:ext cx="653400" cy="65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81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Every value gets a vote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82" name="CustomShape 3"/>
          <p:cNvSpPr/>
          <p:nvPr/>
        </p:nvSpPr>
        <p:spPr>
          <a:xfrm>
            <a:off x="3395160" y="4081680"/>
            <a:ext cx="5331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83" name="Picture 4" descr=""/>
          <p:cNvPicPr/>
          <p:nvPr/>
        </p:nvPicPr>
        <p:blipFill>
          <a:blip r:embed="rId1"/>
          <a:stretch/>
        </p:blipFill>
        <p:spPr>
          <a:xfrm>
            <a:off x="2562840" y="2802960"/>
            <a:ext cx="653400" cy="652320"/>
          </a:xfrm>
          <a:prstGeom prst="rect">
            <a:avLst/>
          </a:prstGeom>
          <a:ln>
            <a:noFill/>
          </a:ln>
        </p:spPr>
      </p:pic>
      <p:pic>
        <p:nvPicPr>
          <p:cNvPr id="784" name="Picture 5" descr=""/>
          <p:cNvPicPr/>
          <p:nvPr/>
        </p:nvPicPr>
        <p:blipFill>
          <a:blip r:embed="rId2"/>
          <a:stretch/>
        </p:blipFill>
        <p:spPr>
          <a:xfrm>
            <a:off x="2560680" y="4600080"/>
            <a:ext cx="653400" cy="652320"/>
          </a:xfrm>
          <a:prstGeom prst="rect">
            <a:avLst/>
          </a:prstGeom>
          <a:ln>
            <a:noFill/>
          </a:ln>
        </p:spPr>
      </p:pic>
      <p:pic>
        <p:nvPicPr>
          <p:cNvPr id="785" name="Picture 6" descr=""/>
          <p:cNvPicPr/>
          <p:nvPr/>
        </p:nvPicPr>
        <p:blipFill>
          <a:blip r:embed="rId3"/>
          <a:stretch/>
        </p:blipFill>
        <p:spPr>
          <a:xfrm>
            <a:off x="2560680" y="3726000"/>
            <a:ext cx="653400" cy="652320"/>
          </a:xfrm>
          <a:prstGeom prst="rect">
            <a:avLst/>
          </a:prstGeom>
          <a:ln>
            <a:noFill/>
          </a:ln>
        </p:spPr>
      </p:pic>
      <p:pic>
        <p:nvPicPr>
          <p:cNvPr id="786" name="Picture 8" descr=""/>
          <p:cNvPicPr/>
          <p:nvPr/>
        </p:nvPicPr>
        <p:blipFill>
          <a:blip r:embed="rId4"/>
          <a:stretch/>
        </p:blipFill>
        <p:spPr>
          <a:xfrm>
            <a:off x="4115520" y="220176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787" name="Line 4"/>
          <p:cNvSpPr/>
          <p:nvPr/>
        </p:nvSpPr>
        <p:spPr>
          <a:xfrm flipV="1">
            <a:off x="3214440" y="2201760"/>
            <a:ext cx="900720" cy="60084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88" name="Line 5"/>
          <p:cNvSpPr/>
          <p:nvPr/>
        </p:nvSpPr>
        <p:spPr>
          <a:xfrm>
            <a:off x="3214440" y="3455280"/>
            <a:ext cx="900720" cy="36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89" name="Line 6"/>
          <p:cNvSpPr/>
          <p:nvPr/>
        </p:nvSpPr>
        <p:spPr>
          <a:xfrm flipV="1">
            <a:off x="3214440" y="3455280"/>
            <a:ext cx="898920" cy="27036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90" name="Line 7"/>
          <p:cNvSpPr/>
          <p:nvPr/>
        </p:nvSpPr>
        <p:spPr>
          <a:xfrm>
            <a:off x="3212280" y="4378320"/>
            <a:ext cx="901080" cy="33804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91" name="Line 8"/>
          <p:cNvSpPr/>
          <p:nvPr/>
        </p:nvSpPr>
        <p:spPr>
          <a:xfrm>
            <a:off x="3210120" y="4600080"/>
            <a:ext cx="903240" cy="12564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92" name="Line 9"/>
          <p:cNvSpPr/>
          <p:nvPr/>
        </p:nvSpPr>
        <p:spPr>
          <a:xfrm>
            <a:off x="3210120" y="5252400"/>
            <a:ext cx="903240" cy="790200"/>
          </a:xfrm>
          <a:prstGeom prst="line">
            <a:avLst/>
          </a:prstGeom>
          <a:ln>
            <a:round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793" name="CustomShape 10"/>
          <p:cNvSpPr/>
          <p:nvPr/>
        </p:nvSpPr>
        <p:spPr>
          <a:xfrm>
            <a:off x="3395160" y="4944960"/>
            <a:ext cx="533160" cy="30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94" name="CustomShape 11"/>
          <p:cNvSpPr/>
          <p:nvPr/>
        </p:nvSpPr>
        <p:spPr>
          <a:xfrm flipV="1">
            <a:off x="3395160" y="2850840"/>
            <a:ext cx="6091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3" descr=""/>
          <p:cNvPicPr/>
          <p:nvPr/>
        </p:nvPicPr>
        <p:blipFill>
          <a:blip r:embed="rId1"/>
          <a:stretch/>
        </p:blipFill>
        <p:spPr>
          <a:xfrm>
            <a:off x="2394720" y="390996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35" name="Picture 2" descr=""/>
          <p:cNvPicPr/>
          <p:nvPr/>
        </p:nvPicPr>
        <p:blipFill>
          <a:blip r:embed="rId2"/>
          <a:stretch/>
        </p:blipFill>
        <p:spPr>
          <a:xfrm>
            <a:off x="2394720" y="1760400"/>
            <a:ext cx="1381680" cy="1339560"/>
          </a:xfrm>
          <a:prstGeom prst="rect">
            <a:avLst/>
          </a:prstGeom>
          <a:ln>
            <a:noFill/>
          </a:ln>
        </p:spPr>
      </p:pic>
      <p:sp>
        <p:nvSpPr>
          <p:cNvPr id="13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For example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4691160" y="1592280"/>
            <a:ext cx="3123720" cy="1676160"/>
          </a:xfrm>
          <a:prstGeom prst="rect">
            <a:avLst/>
          </a:prstGeom>
          <a:solidFill>
            <a:srgbClr val="ffffff"/>
          </a:solidFill>
          <a:ln w="7632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188f"/>
                </a:solidFill>
                <a:latin typeface="Segoe UI"/>
              </a:rPr>
              <a:t>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38" name="CustomShape 3"/>
          <p:cNvSpPr/>
          <p:nvPr/>
        </p:nvSpPr>
        <p:spPr>
          <a:xfrm>
            <a:off x="3787200" y="24303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CustomShape 4"/>
          <p:cNvSpPr/>
          <p:nvPr/>
        </p:nvSpPr>
        <p:spPr>
          <a:xfrm>
            <a:off x="7815240" y="24303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CustomShape 5"/>
          <p:cNvSpPr/>
          <p:nvPr/>
        </p:nvSpPr>
        <p:spPr>
          <a:xfrm>
            <a:off x="8605080" y="1823760"/>
            <a:ext cx="107100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X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41" name="CustomShape 6"/>
          <p:cNvSpPr/>
          <p:nvPr/>
        </p:nvSpPr>
        <p:spPr>
          <a:xfrm>
            <a:off x="4691160" y="3726000"/>
            <a:ext cx="3123720" cy="1676160"/>
          </a:xfrm>
          <a:prstGeom prst="rect">
            <a:avLst/>
          </a:prstGeom>
          <a:solidFill>
            <a:srgbClr val="ffffff"/>
          </a:solidFill>
          <a:ln w="7632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188f"/>
                </a:solidFill>
                <a:latin typeface="Segoe UI"/>
              </a:rPr>
              <a:t>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42" name="CustomShape 7"/>
          <p:cNvSpPr/>
          <p:nvPr/>
        </p:nvSpPr>
        <p:spPr>
          <a:xfrm>
            <a:off x="3787200" y="45640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3" name="CustomShape 8"/>
          <p:cNvSpPr/>
          <p:nvPr/>
        </p:nvSpPr>
        <p:spPr>
          <a:xfrm>
            <a:off x="7815240" y="45640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" name="CustomShape 9"/>
          <p:cNvSpPr/>
          <p:nvPr/>
        </p:nvSpPr>
        <p:spPr>
          <a:xfrm>
            <a:off x="8617320" y="3954600"/>
            <a:ext cx="11426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O</a:t>
            </a:r>
            <a:endParaRPr b="0" lang="en-US" sz="72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796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Vote depends on how strongly a value predicts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797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798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799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0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1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2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3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4" name="CustomShape 10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5" name="CustomShape 11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6" name="CustomShape 12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7" name="CustomShape 13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8" name="CustomShape 14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09" name="CustomShape 15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10" name="CustomShape 16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811" name="Picture 8" descr=""/>
          <p:cNvPicPr/>
          <p:nvPr/>
        </p:nvPicPr>
        <p:blipFill>
          <a:blip r:embed="rId1"/>
          <a:stretch/>
        </p:blipFill>
        <p:spPr>
          <a:xfrm>
            <a:off x="4115520" y="2201760"/>
            <a:ext cx="330840" cy="384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13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Vote depends on how strongly a value predicts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14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15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16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17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18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19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0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1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2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3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4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5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6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7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8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29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0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1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2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3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4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5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6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7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8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39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40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41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42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43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44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845" name="Picture 48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1" dur="indefinite" restart="never" nodeType="tmRoot">
          <p:childTnLst>
            <p:seq>
              <p:cTn id="1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47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48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49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50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1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2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3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4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5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6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7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8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59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0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1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2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3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4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5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6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7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8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69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0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1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2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3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4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5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6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7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78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879" name="Picture 5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3" dur="indefinite" restart="never" nodeType="tmRoot">
          <p:childTnLst>
            <p:seq>
              <p:cTn id="1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881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882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83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884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85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86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87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88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89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0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1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2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3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4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5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6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7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8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899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0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1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2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3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4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5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6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7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8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09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10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11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12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913" name="Picture 5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914" name="CustomShape 34"/>
          <p:cNvSpPr/>
          <p:nvPr/>
        </p:nvSpPr>
        <p:spPr>
          <a:xfrm>
            <a:off x="4084560" y="22017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5" name="CustomShape 35"/>
          <p:cNvSpPr/>
          <p:nvPr/>
        </p:nvSpPr>
        <p:spPr>
          <a:xfrm>
            <a:off x="4084560" y="31161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6" name="CustomShape 36"/>
          <p:cNvSpPr/>
          <p:nvPr/>
        </p:nvSpPr>
        <p:spPr>
          <a:xfrm>
            <a:off x="4084560" y="342108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7" name="CustomShape 37"/>
          <p:cNvSpPr/>
          <p:nvPr/>
        </p:nvSpPr>
        <p:spPr>
          <a:xfrm>
            <a:off x="4084560" y="502128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8" name="CustomShape 38"/>
          <p:cNvSpPr/>
          <p:nvPr/>
        </p:nvSpPr>
        <p:spPr>
          <a:xfrm>
            <a:off x="4084560" y="54021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5" dur="indefinite" restart="never" nodeType="tmRoot">
          <p:childTnLst>
            <p:seq>
              <p:cTn id="1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20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21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22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23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4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5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6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7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8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29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0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1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2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3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4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5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6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7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8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39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0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1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2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3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4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5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6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7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8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49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50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51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952" name="Picture 5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953" name="CustomShape 34"/>
          <p:cNvSpPr/>
          <p:nvPr/>
        </p:nvSpPr>
        <p:spPr>
          <a:xfrm>
            <a:off x="4084560" y="22017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4" name="CustomShape 35"/>
          <p:cNvSpPr/>
          <p:nvPr/>
        </p:nvSpPr>
        <p:spPr>
          <a:xfrm>
            <a:off x="4084560" y="31161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5" name="CustomShape 36"/>
          <p:cNvSpPr/>
          <p:nvPr/>
        </p:nvSpPr>
        <p:spPr>
          <a:xfrm>
            <a:off x="4084560" y="342108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6" name="CustomShape 37"/>
          <p:cNvSpPr/>
          <p:nvPr/>
        </p:nvSpPr>
        <p:spPr>
          <a:xfrm>
            <a:off x="4084560" y="502128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7" name="CustomShape 38"/>
          <p:cNvSpPr/>
          <p:nvPr/>
        </p:nvSpPr>
        <p:spPr>
          <a:xfrm>
            <a:off x="4084560" y="5402160"/>
            <a:ext cx="380520" cy="38052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8" name="CustomShape 39"/>
          <p:cNvSpPr/>
          <p:nvPr/>
        </p:nvSpPr>
        <p:spPr>
          <a:xfrm>
            <a:off x="9044280" y="26589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59" name="CustomShape 40"/>
          <p:cNvSpPr/>
          <p:nvPr/>
        </p:nvSpPr>
        <p:spPr>
          <a:xfrm>
            <a:off x="9113760" y="2506680"/>
            <a:ext cx="1087560" cy="108756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7" dur="indefinite" restart="never" nodeType="tmRoot">
          <p:childTnLst>
            <p:seq>
              <p:cTn id="1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61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962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63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964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65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66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67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68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69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0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1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2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3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4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5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6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7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8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79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0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1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2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3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4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5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6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7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8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89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0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1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992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993" name="Picture 5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994" name="CustomShape 34"/>
          <p:cNvSpPr/>
          <p:nvPr/>
        </p:nvSpPr>
        <p:spPr>
          <a:xfrm>
            <a:off x="4084560" y="243036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5" name="CustomShape 35"/>
          <p:cNvSpPr/>
          <p:nvPr/>
        </p:nvSpPr>
        <p:spPr>
          <a:xfrm>
            <a:off x="4084560" y="281160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6" name="CustomShape 36"/>
          <p:cNvSpPr/>
          <p:nvPr/>
        </p:nvSpPr>
        <p:spPr>
          <a:xfrm>
            <a:off x="4084560" y="471636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7" name="CustomShape 37"/>
          <p:cNvSpPr/>
          <p:nvPr/>
        </p:nvSpPr>
        <p:spPr>
          <a:xfrm>
            <a:off x="4084560" y="570708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8" name="CustomShape 38"/>
          <p:cNvSpPr/>
          <p:nvPr/>
        </p:nvSpPr>
        <p:spPr>
          <a:xfrm>
            <a:off x="9044280" y="26589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999" name="CustomShape 39"/>
          <p:cNvSpPr/>
          <p:nvPr/>
        </p:nvSpPr>
        <p:spPr>
          <a:xfrm>
            <a:off x="9113760" y="2506680"/>
            <a:ext cx="1087560" cy="1087560"/>
          </a:xfrm>
          <a:prstGeom prst="ellipse">
            <a:avLst/>
          </a:prstGeom>
          <a:noFill/>
          <a:ln w="3816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29" dur="indefinite" restart="never" nodeType="tmRoot">
          <p:childTnLst>
            <p:seq>
              <p:cTn id="1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01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02" name="CustomShape 3"/>
          <p:cNvSpPr/>
          <p:nvPr/>
        </p:nvSpPr>
        <p:spPr>
          <a:xfrm>
            <a:off x="7742160" y="250236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03" name="CustomShape 4"/>
          <p:cNvSpPr/>
          <p:nvPr/>
        </p:nvSpPr>
        <p:spPr>
          <a:xfrm>
            <a:off x="7742160" y="437832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04" name="CustomShape 5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5" name="CustomShape 6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6" name="CustomShape 7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7" name="CustomShape 8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8" name="CustomShape 9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09" name="CustomShape 10"/>
          <p:cNvSpPr/>
          <p:nvPr/>
        </p:nvSpPr>
        <p:spPr>
          <a:xfrm>
            <a:off x="4420440" y="265896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0" name="CustomShape 11"/>
          <p:cNvSpPr/>
          <p:nvPr/>
        </p:nvSpPr>
        <p:spPr>
          <a:xfrm>
            <a:off x="4420440" y="296388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1" name="CustomShape 12"/>
          <p:cNvSpPr/>
          <p:nvPr/>
        </p:nvSpPr>
        <p:spPr>
          <a:xfrm>
            <a:off x="4420440" y="495000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2" name="CustomShape 13"/>
          <p:cNvSpPr/>
          <p:nvPr/>
        </p:nvSpPr>
        <p:spPr>
          <a:xfrm flipV="1">
            <a:off x="4420440" y="495000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3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4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5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6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7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8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19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0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1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2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3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4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5" name="CustomShape 26"/>
          <p:cNvSpPr/>
          <p:nvPr/>
        </p:nvSpPr>
        <p:spPr>
          <a:xfrm>
            <a:off x="4420440" y="235440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6" name="CustomShape 27"/>
          <p:cNvSpPr/>
          <p:nvPr/>
        </p:nvSpPr>
        <p:spPr>
          <a:xfrm>
            <a:off x="4420440" y="329004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7" name="CustomShape 28"/>
          <p:cNvSpPr/>
          <p:nvPr/>
        </p:nvSpPr>
        <p:spPr>
          <a:xfrm>
            <a:off x="4446720" y="362448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8" name="CustomShape 29"/>
          <p:cNvSpPr/>
          <p:nvPr/>
        </p:nvSpPr>
        <p:spPr>
          <a:xfrm>
            <a:off x="4420440" y="398808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29" name="CustomShape 30"/>
          <p:cNvSpPr/>
          <p:nvPr/>
        </p:nvSpPr>
        <p:spPr>
          <a:xfrm>
            <a:off x="4420440" y="425916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30" name="CustomShape 31"/>
          <p:cNvSpPr/>
          <p:nvPr/>
        </p:nvSpPr>
        <p:spPr>
          <a:xfrm>
            <a:off x="4420440" y="456408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31" name="CustomShape 32"/>
          <p:cNvSpPr/>
          <p:nvPr/>
        </p:nvSpPr>
        <p:spPr>
          <a:xfrm flipV="1">
            <a:off x="4420440" y="495000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32" name="CustomShape 33"/>
          <p:cNvSpPr/>
          <p:nvPr/>
        </p:nvSpPr>
        <p:spPr>
          <a:xfrm flipV="1">
            <a:off x="4420440" y="494928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1033" name="Picture 5" descr=""/>
          <p:cNvPicPr/>
          <p:nvPr/>
        </p:nvPicPr>
        <p:blipFill>
          <a:blip r:embed="rId1"/>
          <a:stretch/>
        </p:blipFill>
        <p:spPr>
          <a:xfrm>
            <a:off x="4134240" y="220176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1034" name="CustomShape 34"/>
          <p:cNvSpPr/>
          <p:nvPr/>
        </p:nvSpPr>
        <p:spPr>
          <a:xfrm>
            <a:off x="4084560" y="243036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5" name="CustomShape 35"/>
          <p:cNvSpPr/>
          <p:nvPr/>
        </p:nvSpPr>
        <p:spPr>
          <a:xfrm>
            <a:off x="4084560" y="281160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6" name="CustomShape 36"/>
          <p:cNvSpPr/>
          <p:nvPr/>
        </p:nvSpPr>
        <p:spPr>
          <a:xfrm>
            <a:off x="4084560" y="471636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7" name="CustomShape 37"/>
          <p:cNvSpPr/>
          <p:nvPr/>
        </p:nvSpPr>
        <p:spPr>
          <a:xfrm>
            <a:off x="4084560" y="5707080"/>
            <a:ext cx="380520" cy="38052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8" name="CustomShape 38"/>
          <p:cNvSpPr/>
          <p:nvPr/>
        </p:nvSpPr>
        <p:spPr>
          <a:xfrm>
            <a:off x="9044280" y="26589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39" name="CustomShape 39"/>
          <p:cNvSpPr/>
          <p:nvPr/>
        </p:nvSpPr>
        <p:spPr>
          <a:xfrm>
            <a:off x="9044280" y="44877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40" name="CustomShape 40"/>
          <p:cNvSpPr/>
          <p:nvPr/>
        </p:nvSpPr>
        <p:spPr>
          <a:xfrm>
            <a:off x="9113760" y="4335480"/>
            <a:ext cx="1087560" cy="1087560"/>
          </a:xfrm>
          <a:prstGeom prst="ellipse">
            <a:avLst/>
          </a:prstGeom>
          <a:noFill/>
          <a:ln w="38160">
            <a:solidFill>
              <a:srgbClr val="92d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31" dur="indefinite" restart="never" nodeType="tmRoot">
          <p:childTnLst>
            <p:seq>
              <p:cTn id="1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42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Future values vote on X or O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43" name="CustomShape 3"/>
          <p:cNvSpPr/>
          <p:nvPr/>
        </p:nvSpPr>
        <p:spPr>
          <a:xfrm>
            <a:off x="7742160" y="249768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44" name="CustomShape 4"/>
          <p:cNvSpPr/>
          <p:nvPr/>
        </p:nvSpPr>
        <p:spPr>
          <a:xfrm>
            <a:off x="7742160" y="437364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45" name="CustomShape 5"/>
          <p:cNvSpPr/>
          <p:nvPr/>
        </p:nvSpPr>
        <p:spPr>
          <a:xfrm>
            <a:off x="4446720" y="234936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46" name="CustomShape 6"/>
          <p:cNvSpPr/>
          <p:nvPr/>
        </p:nvSpPr>
        <p:spPr>
          <a:xfrm flipV="1">
            <a:off x="4420440" y="306900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47" name="CustomShape 7"/>
          <p:cNvSpPr/>
          <p:nvPr/>
        </p:nvSpPr>
        <p:spPr>
          <a:xfrm flipV="1">
            <a:off x="4420440" y="306828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48" name="CustomShape 8"/>
          <p:cNvSpPr/>
          <p:nvPr/>
        </p:nvSpPr>
        <p:spPr>
          <a:xfrm flipV="1">
            <a:off x="4420440" y="306828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49" name="CustomShape 9"/>
          <p:cNvSpPr/>
          <p:nvPr/>
        </p:nvSpPr>
        <p:spPr>
          <a:xfrm flipV="1">
            <a:off x="4420440" y="306900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0" name="CustomShape 10"/>
          <p:cNvSpPr/>
          <p:nvPr/>
        </p:nvSpPr>
        <p:spPr>
          <a:xfrm>
            <a:off x="4420440" y="2654280"/>
            <a:ext cx="3321720" cy="2290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1" name="CustomShape 11"/>
          <p:cNvSpPr/>
          <p:nvPr/>
        </p:nvSpPr>
        <p:spPr>
          <a:xfrm>
            <a:off x="4420440" y="2959200"/>
            <a:ext cx="3321720" cy="1985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2" name="CustomShape 12"/>
          <p:cNvSpPr/>
          <p:nvPr/>
        </p:nvSpPr>
        <p:spPr>
          <a:xfrm>
            <a:off x="4420440" y="4944960"/>
            <a:ext cx="3321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3" name="CustomShape 13"/>
          <p:cNvSpPr/>
          <p:nvPr/>
        </p:nvSpPr>
        <p:spPr>
          <a:xfrm flipV="1">
            <a:off x="4420440" y="4944960"/>
            <a:ext cx="3321720" cy="90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4" name="CustomShape 14"/>
          <p:cNvSpPr/>
          <p:nvPr/>
        </p:nvSpPr>
        <p:spPr>
          <a:xfrm>
            <a:off x="4446720" y="2354400"/>
            <a:ext cx="3295080" cy="719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5" name="CustomShape 15"/>
          <p:cNvSpPr/>
          <p:nvPr/>
        </p:nvSpPr>
        <p:spPr>
          <a:xfrm flipV="1">
            <a:off x="4420440" y="3073680"/>
            <a:ext cx="3321720" cy="216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6" name="CustomShape 16"/>
          <p:cNvSpPr/>
          <p:nvPr/>
        </p:nvSpPr>
        <p:spPr>
          <a:xfrm flipV="1">
            <a:off x="4420440" y="3072960"/>
            <a:ext cx="3321720" cy="550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7" name="CustomShape 17"/>
          <p:cNvSpPr/>
          <p:nvPr/>
        </p:nvSpPr>
        <p:spPr>
          <a:xfrm flipV="1">
            <a:off x="4420440" y="3072960"/>
            <a:ext cx="3321720" cy="2178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8" name="CustomShape 18"/>
          <p:cNvSpPr/>
          <p:nvPr/>
        </p:nvSpPr>
        <p:spPr>
          <a:xfrm flipV="1">
            <a:off x="4420440" y="3073680"/>
            <a:ext cx="3321720" cy="2447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59" name="CustomShape 19"/>
          <p:cNvSpPr/>
          <p:nvPr/>
        </p:nvSpPr>
        <p:spPr>
          <a:xfrm>
            <a:off x="4420440" y="2658960"/>
            <a:ext cx="3321720" cy="414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0" name="CustomShape 20"/>
          <p:cNvSpPr/>
          <p:nvPr/>
        </p:nvSpPr>
        <p:spPr>
          <a:xfrm>
            <a:off x="4420440" y="2963880"/>
            <a:ext cx="3321720" cy="109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1" name="CustomShape 21"/>
          <p:cNvSpPr/>
          <p:nvPr/>
        </p:nvSpPr>
        <p:spPr>
          <a:xfrm flipV="1">
            <a:off x="4420440" y="3072960"/>
            <a:ext cx="3321720" cy="2785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2" name="CustomShape 22"/>
          <p:cNvSpPr/>
          <p:nvPr/>
        </p:nvSpPr>
        <p:spPr>
          <a:xfrm flipV="1">
            <a:off x="4420440" y="3072960"/>
            <a:ext cx="3321720" cy="914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3" name="CustomShape 23"/>
          <p:cNvSpPr/>
          <p:nvPr/>
        </p:nvSpPr>
        <p:spPr>
          <a:xfrm flipV="1">
            <a:off x="4446720" y="3072960"/>
            <a:ext cx="3295080" cy="18709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4" name="CustomShape 24"/>
          <p:cNvSpPr/>
          <p:nvPr/>
        </p:nvSpPr>
        <p:spPr>
          <a:xfrm flipV="1">
            <a:off x="4420440" y="3072960"/>
            <a:ext cx="3321720" cy="1490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5" name="CustomShape 25"/>
          <p:cNvSpPr/>
          <p:nvPr/>
        </p:nvSpPr>
        <p:spPr>
          <a:xfrm flipV="1">
            <a:off x="4420440" y="3073680"/>
            <a:ext cx="3321720" cy="1185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6" name="CustomShape 26"/>
          <p:cNvSpPr/>
          <p:nvPr/>
        </p:nvSpPr>
        <p:spPr>
          <a:xfrm>
            <a:off x="4420440" y="2349360"/>
            <a:ext cx="3321720" cy="2595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7" name="CustomShape 27"/>
          <p:cNvSpPr/>
          <p:nvPr/>
        </p:nvSpPr>
        <p:spPr>
          <a:xfrm>
            <a:off x="4420440" y="3285360"/>
            <a:ext cx="3321720" cy="165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8" name="CustomShape 28"/>
          <p:cNvSpPr/>
          <p:nvPr/>
        </p:nvSpPr>
        <p:spPr>
          <a:xfrm>
            <a:off x="4446720" y="3619800"/>
            <a:ext cx="3295080" cy="1324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69" name="CustomShape 29"/>
          <p:cNvSpPr/>
          <p:nvPr/>
        </p:nvSpPr>
        <p:spPr>
          <a:xfrm>
            <a:off x="4420440" y="3983400"/>
            <a:ext cx="3321720" cy="9612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70" name="CustomShape 30"/>
          <p:cNvSpPr/>
          <p:nvPr/>
        </p:nvSpPr>
        <p:spPr>
          <a:xfrm>
            <a:off x="4420440" y="4254480"/>
            <a:ext cx="3321720" cy="690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71" name="CustomShape 31"/>
          <p:cNvSpPr/>
          <p:nvPr/>
        </p:nvSpPr>
        <p:spPr>
          <a:xfrm>
            <a:off x="4420440" y="4559400"/>
            <a:ext cx="3321720" cy="385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72" name="CustomShape 32"/>
          <p:cNvSpPr/>
          <p:nvPr/>
        </p:nvSpPr>
        <p:spPr>
          <a:xfrm flipV="1">
            <a:off x="4420440" y="4944960"/>
            <a:ext cx="3321720" cy="302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sp>
        <p:nvSpPr>
          <p:cNvPr id="1073" name="CustomShape 33"/>
          <p:cNvSpPr/>
          <p:nvPr/>
        </p:nvSpPr>
        <p:spPr>
          <a:xfrm flipV="1">
            <a:off x="4420440" y="4944240"/>
            <a:ext cx="3321720" cy="571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rgbClr val="00b050"/>
            </a:solidFill>
            <a:round/>
            <a:tailEnd len="med" type="triangle" w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/>
        </p:style>
      </p:sp>
      <p:pic>
        <p:nvPicPr>
          <p:cNvPr id="1074" name="Picture 5" descr=""/>
          <p:cNvPicPr/>
          <p:nvPr/>
        </p:nvPicPr>
        <p:blipFill>
          <a:blip r:embed="rId1"/>
          <a:stretch/>
        </p:blipFill>
        <p:spPr>
          <a:xfrm>
            <a:off x="4134240" y="2197080"/>
            <a:ext cx="330840" cy="3840840"/>
          </a:xfrm>
          <a:prstGeom prst="rect">
            <a:avLst/>
          </a:prstGeom>
          <a:ln>
            <a:noFill/>
          </a:ln>
        </p:spPr>
      </p:pic>
      <p:sp>
        <p:nvSpPr>
          <p:cNvPr id="1075" name="CustomShape 34"/>
          <p:cNvSpPr/>
          <p:nvPr/>
        </p:nvSpPr>
        <p:spPr>
          <a:xfrm>
            <a:off x="9044280" y="26589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1076" name="CustomShape 35"/>
          <p:cNvSpPr/>
          <p:nvPr/>
        </p:nvSpPr>
        <p:spPr>
          <a:xfrm>
            <a:off x="7648560" y="2375640"/>
            <a:ext cx="1388520" cy="1388520"/>
          </a:xfrm>
          <a:prstGeom prst="ellipse">
            <a:avLst/>
          </a:prstGeom>
          <a:noFill/>
          <a:ln w="7632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7" name="CustomShape 36"/>
          <p:cNvSpPr/>
          <p:nvPr/>
        </p:nvSpPr>
        <p:spPr>
          <a:xfrm>
            <a:off x="9044280" y="4487760"/>
            <a:ext cx="1173240" cy="84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4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133" dur="indefinite" restart="never" nodeType="tmRoot">
          <p:childTnLst>
            <p:seq>
              <p:cTn id="1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79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 list of feature values becomes a list of votes.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080" name="CustomShape 3"/>
          <p:cNvSpPr/>
          <p:nvPr/>
        </p:nvSpPr>
        <p:spPr>
          <a:xfrm>
            <a:off x="5151600" y="2149920"/>
            <a:ext cx="2046960" cy="39441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1" name="CustomShape 4"/>
          <p:cNvSpPr/>
          <p:nvPr/>
        </p:nvSpPr>
        <p:spPr>
          <a:xfrm>
            <a:off x="7742160" y="249768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082" name="CustomShape 5"/>
          <p:cNvSpPr/>
          <p:nvPr/>
        </p:nvSpPr>
        <p:spPr>
          <a:xfrm>
            <a:off x="7742160" y="437364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083" name="Picture 63" descr=""/>
          <p:cNvPicPr/>
          <p:nvPr/>
        </p:nvPicPr>
        <p:blipFill>
          <a:blip r:embed="rId1"/>
          <a:stretch/>
        </p:blipFill>
        <p:spPr>
          <a:xfrm>
            <a:off x="4134240" y="2197080"/>
            <a:ext cx="330840" cy="3840840"/>
          </a:xfrm>
          <a:prstGeom prst="rect">
            <a:avLst/>
          </a:prstGeom>
          <a:ln>
            <a:noFill/>
          </a:ln>
        </p:spPr>
      </p:pic>
      <p:grpSp>
        <p:nvGrpSpPr>
          <p:cNvPr id="1084" name="Group 6"/>
          <p:cNvGrpSpPr/>
          <p:nvPr/>
        </p:nvGrpSpPr>
        <p:grpSpPr>
          <a:xfrm>
            <a:off x="5684760" y="3268800"/>
            <a:ext cx="1066320" cy="1370880"/>
            <a:chOff x="5684760" y="3268800"/>
            <a:chExt cx="1066320" cy="1370880"/>
          </a:xfrm>
        </p:grpSpPr>
        <p:sp>
          <p:nvSpPr>
            <p:cNvPr id="1085" name="CustomShape 7"/>
            <p:cNvSpPr/>
            <p:nvPr/>
          </p:nvSpPr>
          <p:spPr>
            <a:xfrm>
              <a:off x="5684760" y="418320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6" name="Line 8"/>
            <p:cNvSpPr/>
            <p:nvPr/>
          </p:nvSpPr>
          <p:spPr>
            <a:xfrm>
              <a:off x="5837040" y="3344760"/>
              <a:ext cx="762120" cy="38088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7" name="Line 9"/>
            <p:cNvSpPr/>
            <p:nvPr/>
          </p:nvSpPr>
          <p:spPr>
            <a:xfrm flipV="1">
              <a:off x="5837040" y="3725640"/>
              <a:ext cx="762120" cy="2286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8" name="Line 10"/>
            <p:cNvSpPr/>
            <p:nvPr/>
          </p:nvSpPr>
          <p:spPr>
            <a:xfrm>
              <a:off x="5837040" y="3954240"/>
              <a:ext cx="762120" cy="2286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89" name="Line 11"/>
            <p:cNvSpPr/>
            <p:nvPr/>
          </p:nvSpPr>
          <p:spPr>
            <a:xfrm flipV="1">
              <a:off x="5837040" y="4182840"/>
              <a:ext cx="762120" cy="37620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0" name="Line 12"/>
            <p:cNvSpPr/>
            <p:nvPr/>
          </p:nvSpPr>
          <p:spPr>
            <a:xfrm>
              <a:off x="5837040" y="3344760"/>
              <a:ext cx="762120" cy="83808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1" name="Line 13"/>
            <p:cNvSpPr/>
            <p:nvPr/>
          </p:nvSpPr>
          <p:spPr>
            <a:xfrm flipV="1">
              <a:off x="5837040" y="3725640"/>
              <a:ext cx="762120" cy="83808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2" name="CustomShape 14"/>
            <p:cNvSpPr/>
            <p:nvPr/>
          </p:nvSpPr>
          <p:spPr>
            <a:xfrm>
              <a:off x="5684760" y="326880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3" name="CustomShape 15"/>
            <p:cNvSpPr/>
            <p:nvPr/>
          </p:nvSpPr>
          <p:spPr>
            <a:xfrm>
              <a:off x="5684760" y="387828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4" name="CustomShape 16"/>
            <p:cNvSpPr/>
            <p:nvPr/>
          </p:nvSpPr>
          <p:spPr>
            <a:xfrm>
              <a:off x="5684760" y="448776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5" name="CustomShape 17"/>
            <p:cNvSpPr/>
            <p:nvPr/>
          </p:nvSpPr>
          <p:spPr>
            <a:xfrm>
              <a:off x="6599160" y="410688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6" name="CustomShape 18"/>
            <p:cNvSpPr/>
            <p:nvPr/>
          </p:nvSpPr>
          <p:spPr>
            <a:xfrm>
              <a:off x="6599160" y="364968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7" name="CustomShape 19"/>
            <p:cNvSpPr/>
            <p:nvPr/>
          </p:nvSpPr>
          <p:spPr>
            <a:xfrm>
              <a:off x="5684760" y="3573360"/>
              <a:ext cx="151920" cy="151920"/>
            </a:xfrm>
            <a:prstGeom prst="ellipse">
              <a:avLst/>
            </a:prstGeom>
            <a:solidFill>
              <a:srgbClr val="002050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8" name="Line 20"/>
            <p:cNvSpPr/>
            <p:nvPr/>
          </p:nvSpPr>
          <p:spPr>
            <a:xfrm flipV="1">
              <a:off x="5837040" y="4182840"/>
              <a:ext cx="762120" cy="7632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099" name="Line 21"/>
            <p:cNvSpPr/>
            <p:nvPr/>
          </p:nvSpPr>
          <p:spPr>
            <a:xfrm flipV="1">
              <a:off x="5837040" y="3725640"/>
              <a:ext cx="762120" cy="53352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0" name="Line 22"/>
            <p:cNvSpPr/>
            <p:nvPr/>
          </p:nvSpPr>
          <p:spPr>
            <a:xfrm>
              <a:off x="5837040" y="3649320"/>
              <a:ext cx="762120" cy="7632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01" name="Line 23"/>
            <p:cNvSpPr/>
            <p:nvPr/>
          </p:nvSpPr>
          <p:spPr>
            <a:xfrm>
              <a:off x="5837040" y="3649320"/>
              <a:ext cx="762120" cy="533520"/>
            </a:xfrm>
            <a:prstGeom prst="line">
              <a:avLst/>
            </a:prstGeom>
            <a:ln>
              <a:solidFill>
                <a:srgbClr val="000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Fully connected layer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03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These can also be stacked. 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104" name="CustomShape 3"/>
          <p:cNvSpPr/>
          <p:nvPr/>
        </p:nvSpPr>
        <p:spPr>
          <a:xfrm>
            <a:off x="5456160" y="2430360"/>
            <a:ext cx="1371240" cy="32763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5" name="CustomShape 4"/>
          <p:cNvSpPr/>
          <p:nvPr/>
        </p:nvSpPr>
        <p:spPr>
          <a:xfrm>
            <a:off x="9266400" y="249768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X</a:t>
            </a:r>
            <a:endParaRPr b="0" lang="en-US" sz="8000" spc="-1" strike="noStrike">
              <a:latin typeface="Arial"/>
            </a:endParaRPr>
          </a:p>
        </p:txBody>
      </p:sp>
      <p:sp>
        <p:nvSpPr>
          <p:cNvPr id="1106" name="CustomShape 5"/>
          <p:cNvSpPr/>
          <p:nvPr/>
        </p:nvSpPr>
        <p:spPr>
          <a:xfrm>
            <a:off x="9266400" y="4373640"/>
            <a:ext cx="1142640" cy="1142640"/>
          </a:xfrm>
          <a:prstGeom prst="rect">
            <a:avLst/>
          </a:prstGeom>
          <a:solidFill>
            <a:schemeClr val="tx1"/>
          </a:solidFill>
          <a:ln w="3240">
            <a:solidFill>
              <a:srgbClr val="00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1" lang="en-US" sz="8000" spc="-1" strike="noStrike">
                <a:solidFill>
                  <a:srgbClr val="282828"/>
                </a:solidFill>
                <a:latin typeface="Segoe UI"/>
              </a:rPr>
              <a:t>O</a:t>
            </a:r>
            <a:endParaRPr b="0" lang="en-US" sz="8000" spc="-1" strike="noStrike">
              <a:latin typeface="Arial"/>
            </a:endParaRPr>
          </a:p>
        </p:txBody>
      </p:sp>
      <p:pic>
        <p:nvPicPr>
          <p:cNvPr id="1107" name="Picture 63" descr=""/>
          <p:cNvPicPr/>
          <p:nvPr/>
        </p:nvPicPr>
        <p:blipFill>
          <a:blip r:embed="rId1"/>
          <a:stretch/>
        </p:blipFill>
        <p:spPr>
          <a:xfrm>
            <a:off x="2712960" y="2197080"/>
            <a:ext cx="330840" cy="3840840"/>
          </a:xfrm>
          <a:prstGeom prst="rect">
            <a:avLst/>
          </a:prstGeom>
          <a:ln>
            <a:noFill/>
          </a:ln>
        </p:spPr>
      </p:pic>
      <p:grpSp>
        <p:nvGrpSpPr>
          <p:cNvPr id="1108" name="Group 6"/>
          <p:cNvGrpSpPr/>
          <p:nvPr/>
        </p:nvGrpSpPr>
        <p:grpSpPr>
          <a:xfrm>
            <a:off x="5892120" y="3566880"/>
            <a:ext cx="651960" cy="837720"/>
            <a:chOff x="5892120" y="3566880"/>
            <a:chExt cx="651960" cy="837720"/>
          </a:xfrm>
        </p:grpSpPr>
        <p:sp>
          <p:nvSpPr>
            <p:cNvPr id="1109" name="CustomShape 7"/>
            <p:cNvSpPr/>
            <p:nvPr/>
          </p:nvSpPr>
          <p:spPr>
            <a:xfrm>
              <a:off x="5892120" y="41256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0" name="Line 8"/>
            <p:cNvSpPr/>
            <p:nvPr/>
          </p:nvSpPr>
          <p:spPr>
            <a:xfrm>
              <a:off x="5985360" y="3613320"/>
              <a:ext cx="465480" cy="2325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1" name="Line 9"/>
            <p:cNvSpPr/>
            <p:nvPr/>
          </p:nvSpPr>
          <p:spPr>
            <a:xfrm flipV="1">
              <a:off x="5985360" y="3845880"/>
              <a:ext cx="46548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2" name="Line 10"/>
            <p:cNvSpPr/>
            <p:nvPr/>
          </p:nvSpPr>
          <p:spPr>
            <a:xfrm>
              <a:off x="5985360" y="3985560"/>
              <a:ext cx="46548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3" name="Line 11"/>
            <p:cNvSpPr/>
            <p:nvPr/>
          </p:nvSpPr>
          <p:spPr>
            <a:xfrm flipV="1">
              <a:off x="5985360" y="4125240"/>
              <a:ext cx="465480" cy="2300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4" name="Line 12"/>
            <p:cNvSpPr/>
            <p:nvPr/>
          </p:nvSpPr>
          <p:spPr>
            <a:xfrm>
              <a:off x="5985360" y="3613320"/>
              <a:ext cx="465480" cy="5119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5" name="Line 13"/>
            <p:cNvSpPr/>
            <p:nvPr/>
          </p:nvSpPr>
          <p:spPr>
            <a:xfrm flipV="1">
              <a:off x="5985360" y="3845880"/>
              <a:ext cx="465480" cy="5122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6" name="CustomShape 14"/>
            <p:cNvSpPr/>
            <p:nvPr/>
          </p:nvSpPr>
          <p:spPr>
            <a:xfrm>
              <a:off x="5892120" y="35668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7" name="CustomShape 15"/>
            <p:cNvSpPr/>
            <p:nvPr/>
          </p:nvSpPr>
          <p:spPr>
            <a:xfrm>
              <a:off x="5892120" y="39394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8" name="CustomShape 16"/>
            <p:cNvSpPr/>
            <p:nvPr/>
          </p:nvSpPr>
          <p:spPr>
            <a:xfrm>
              <a:off x="5892120" y="431172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19" name="CustomShape 17"/>
            <p:cNvSpPr/>
            <p:nvPr/>
          </p:nvSpPr>
          <p:spPr>
            <a:xfrm>
              <a:off x="6451200" y="407916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0" name="CustomShape 18"/>
            <p:cNvSpPr/>
            <p:nvPr/>
          </p:nvSpPr>
          <p:spPr>
            <a:xfrm>
              <a:off x="6451200" y="379944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1" name="CustomShape 19"/>
            <p:cNvSpPr/>
            <p:nvPr/>
          </p:nvSpPr>
          <p:spPr>
            <a:xfrm>
              <a:off x="5892120" y="37530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2" name="Line 20"/>
            <p:cNvSpPr/>
            <p:nvPr/>
          </p:nvSpPr>
          <p:spPr>
            <a:xfrm flipV="1">
              <a:off x="5985360" y="4125240"/>
              <a:ext cx="465480" cy="46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3" name="Line 21"/>
            <p:cNvSpPr/>
            <p:nvPr/>
          </p:nvSpPr>
          <p:spPr>
            <a:xfrm flipV="1">
              <a:off x="5985360" y="3845880"/>
              <a:ext cx="465480" cy="3261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4" name="Line 22"/>
            <p:cNvSpPr/>
            <p:nvPr/>
          </p:nvSpPr>
          <p:spPr>
            <a:xfrm>
              <a:off x="5985360" y="3799440"/>
              <a:ext cx="465480" cy="464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5" name="Line 23"/>
            <p:cNvSpPr/>
            <p:nvPr/>
          </p:nvSpPr>
          <p:spPr>
            <a:xfrm>
              <a:off x="5985360" y="3799440"/>
              <a:ext cx="465480" cy="325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26" name="CustomShape 24"/>
          <p:cNvSpPr/>
          <p:nvPr/>
        </p:nvSpPr>
        <p:spPr>
          <a:xfrm>
            <a:off x="7132680" y="2430360"/>
            <a:ext cx="1371240" cy="32763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27" name="Group 25"/>
          <p:cNvGrpSpPr/>
          <p:nvPr/>
        </p:nvGrpSpPr>
        <p:grpSpPr>
          <a:xfrm>
            <a:off x="7568640" y="3566880"/>
            <a:ext cx="651600" cy="837720"/>
            <a:chOff x="7568640" y="3566880"/>
            <a:chExt cx="651600" cy="837720"/>
          </a:xfrm>
        </p:grpSpPr>
        <p:sp>
          <p:nvSpPr>
            <p:cNvPr id="1128" name="CustomShape 26"/>
            <p:cNvSpPr/>
            <p:nvPr/>
          </p:nvSpPr>
          <p:spPr>
            <a:xfrm>
              <a:off x="7568640" y="41256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29" name="Line 27"/>
            <p:cNvSpPr/>
            <p:nvPr/>
          </p:nvSpPr>
          <p:spPr>
            <a:xfrm>
              <a:off x="7661520" y="3613320"/>
              <a:ext cx="465840" cy="2325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0" name="Line 28"/>
            <p:cNvSpPr/>
            <p:nvPr/>
          </p:nvSpPr>
          <p:spPr>
            <a:xfrm flipV="1">
              <a:off x="7661520" y="3845880"/>
              <a:ext cx="46584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1" name="Line 29"/>
            <p:cNvSpPr/>
            <p:nvPr/>
          </p:nvSpPr>
          <p:spPr>
            <a:xfrm>
              <a:off x="7661520" y="3985560"/>
              <a:ext cx="46584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2" name="Line 30"/>
            <p:cNvSpPr/>
            <p:nvPr/>
          </p:nvSpPr>
          <p:spPr>
            <a:xfrm flipV="1">
              <a:off x="7661520" y="4125240"/>
              <a:ext cx="465840" cy="2300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3" name="Line 31"/>
            <p:cNvSpPr/>
            <p:nvPr/>
          </p:nvSpPr>
          <p:spPr>
            <a:xfrm>
              <a:off x="7661520" y="3613320"/>
              <a:ext cx="465840" cy="5119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4" name="Line 32"/>
            <p:cNvSpPr/>
            <p:nvPr/>
          </p:nvSpPr>
          <p:spPr>
            <a:xfrm flipV="1">
              <a:off x="7661520" y="3845880"/>
              <a:ext cx="465840" cy="5122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5" name="CustomShape 33"/>
            <p:cNvSpPr/>
            <p:nvPr/>
          </p:nvSpPr>
          <p:spPr>
            <a:xfrm>
              <a:off x="7568640" y="35668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6" name="CustomShape 34"/>
            <p:cNvSpPr/>
            <p:nvPr/>
          </p:nvSpPr>
          <p:spPr>
            <a:xfrm>
              <a:off x="7568640" y="39394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7" name="CustomShape 35"/>
            <p:cNvSpPr/>
            <p:nvPr/>
          </p:nvSpPr>
          <p:spPr>
            <a:xfrm>
              <a:off x="7568640" y="431172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8" name="CustomShape 36"/>
            <p:cNvSpPr/>
            <p:nvPr/>
          </p:nvSpPr>
          <p:spPr>
            <a:xfrm>
              <a:off x="8127360" y="407916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39" name="CustomShape 37"/>
            <p:cNvSpPr/>
            <p:nvPr/>
          </p:nvSpPr>
          <p:spPr>
            <a:xfrm>
              <a:off x="8127360" y="379944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0" name="CustomShape 38"/>
            <p:cNvSpPr/>
            <p:nvPr/>
          </p:nvSpPr>
          <p:spPr>
            <a:xfrm>
              <a:off x="7568640" y="37530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1" name="Line 39"/>
            <p:cNvSpPr/>
            <p:nvPr/>
          </p:nvSpPr>
          <p:spPr>
            <a:xfrm flipV="1">
              <a:off x="7661520" y="4125240"/>
              <a:ext cx="465840" cy="46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2" name="Line 40"/>
            <p:cNvSpPr/>
            <p:nvPr/>
          </p:nvSpPr>
          <p:spPr>
            <a:xfrm flipV="1">
              <a:off x="7661520" y="3845880"/>
              <a:ext cx="465840" cy="3261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3" name="Line 41"/>
            <p:cNvSpPr/>
            <p:nvPr/>
          </p:nvSpPr>
          <p:spPr>
            <a:xfrm>
              <a:off x="7661520" y="3799440"/>
              <a:ext cx="465840" cy="464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4" name="Line 42"/>
            <p:cNvSpPr/>
            <p:nvPr/>
          </p:nvSpPr>
          <p:spPr>
            <a:xfrm>
              <a:off x="7661520" y="3799440"/>
              <a:ext cx="465840" cy="325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45" name="CustomShape 43"/>
          <p:cNvSpPr/>
          <p:nvPr/>
        </p:nvSpPr>
        <p:spPr>
          <a:xfrm>
            <a:off x="3780000" y="2430360"/>
            <a:ext cx="1371240" cy="327636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46" name="Group 44"/>
          <p:cNvGrpSpPr/>
          <p:nvPr/>
        </p:nvGrpSpPr>
        <p:grpSpPr>
          <a:xfrm>
            <a:off x="4215960" y="3566880"/>
            <a:ext cx="651600" cy="837720"/>
            <a:chOff x="4215960" y="3566880"/>
            <a:chExt cx="651600" cy="837720"/>
          </a:xfrm>
        </p:grpSpPr>
        <p:sp>
          <p:nvSpPr>
            <p:cNvPr id="1147" name="CustomShape 45"/>
            <p:cNvSpPr/>
            <p:nvPr/>
          </p:nvSpPr>
          <p:spPr>
            <a:xfrm>
              <a:off x="4215960" y="41256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8" name="Line 46"/>
            <p:cNvSpPr/>
            <p:nvPr/>
          </p:nvSpPr>
          <p:spPr>
            <a:xfrm>
              <a:off x="4308840" y="3613320"/>
              <a:ext cx="465480" cy="2325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49" name="Line 47"/>
            <p:cNvSpPr/>
            <p:nvPr/>
          </p:nvSpPr>
          <p:spPr>
            <a:xfrm flipV="1">
              <a:off x="4308840" y="3845880"/>
              <a:ext cx="46548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0" name="Line 48"/>
            <p:cNvSpPr/>
            <p:nvPr/>
          </p:nvSpPr>
          <p:spPr>
            <a:xfrm>
              <a:off x="4308840" y="3985560"/>
              <a:ext cx="465480" cy="1396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1" name="Line 49"/>
            <p:cNvSpPr/>
            <p:nvPr/>
          </p:nvSpPr>
          <p:spPr>
            <a:xfrm flipV="1">
              <a:off x="4308840" y="4125240"/>
              <a:ext cx="465480" cy="2300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2" name="Line 50"/>
            <p:cNvSpPr/>
            <p:nvPr/>
          </p:nvSpPr>
          <p:spPr>
            <a:xfrm>
              <a:off x="4308840" y="3613320"/>
              <a:ext cx="465480" cy="5119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3" name="Line 51"/>
            <p:cNvSpPr/>
            <p:nvPr/>
          </p:nvSpPr>
          <p:spPr>
            <a:xfrm flipV="1">
              <a:off x="4308840" y="3845880"/>
              <a:ext cx="465480" cy="51228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4" name="CustomShape 52"/>
            <p:cNvSpPr/>
            <p:nvPr/>
          </p:nvSpPr>
          <p:spPr>
            <a:xfrm>
              <a:off x="4215960" y="35668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5" name="CustomShape 53"/>
            <p:cNvSpPr/>
            <p:nvPr/>
          </p:nvSpPr>
          <p:spPr>
            <a:xfrm>
              <a:off x="4215960" y="393948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6" name="CustomShape 54"/>
            <p:cNvSpPr/>
            <p:nvPr/>
          </p:nvSpPr>
          <p:spPr>
            <a:xfrm>
              <a:off x="4215960" y="431172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7" name="CustomShape 55"/>
            <p:cNvSpPr/>
            <p:nvPr/>
          </p:nvSpPr>
          <p:spPr>
            <a:xfrm>
              <a:off x="4774680" y="407916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8" name="CustomShape 56"/>
            <p:cNvSpPr/>
            <p:nvPr/>
          </p:nvSpPr>
          <p:spPr>
            <a:xfrm>
              <a:off x="4774680" y="379944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59" name="CustomShape 57"/>
            <p:cNvSpPr/>
            <p:nvPr/>
          </p:nvSpPr>
          <p:spPr>
            <a:xfrm>
              <a:off x="4215960" y="3753000"/>
              <a:ext cx="92880" cy="9288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0" name="Line 58"/>
            <p:cNvSpPr/>
            <p:nvPr/>
          </p:nvSpPr>
          <p:spPr>
            <a:xfrm flipV="1">
              <a:off x="4308840" y="4125240"/>
              <a:ext cx="465480" cy="46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1" name="Line 59"/>
            <p:cNvSpPr/>
            <p:nvPr/>
          </p:nvSpPr>
          <p:spPr>
            <a:xfrm flipV="1">
              <a:off x="4308840" y="3845880"/>
              <a:ext cx="465480" cy="3261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2" name="Line 60"/>
            <p:cNvSpPr/>
            <p:nvPr/>
          </p:nvSpPr>
          <p:spPr>
            <a:xfrm>
              <a:off x="4308840" y="3799440"/>
              <a:ext cx="465480" cy="464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63" name="Line 61"/>
            <p:cNvSpPr/>
            <p:nvPr/>
          </p:nvSpPr>
          <p:spPr>
            <a:xfrm>
              <a:off x="4308840" y="3799440"/>
              <a:ext cx="465480" cy="3258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27" descr=""/>
          <p:cNvPicPr/>
          <p:nvPr/>
        </p:nvPicPr>
        <p:blipFill>
          <a:blip r:embed="rId1"/>
          <a:stretch/>
        </p:blipFill>
        <p:spPr>
          <a:xfrm>
            <a:off x="1832760" y="174456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46" name="Picture 28" descr=""/>
          <p:cNvPicPr/>
          <p:nvPr/>
        </p:nvPicPr>
        <p:blipFill>
          <a:blip r:embed="rId2"/>
          <a:stretch/>
        </p:blipFill>
        <p:spPr>
          <a:xfrm>
            <a:off x="4880520" y="174780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47" name="Picture 29" descr=""/>
          <p:cNvPicPr/>
          <p:nvPr/>
        </p:nvPicPr>
        <p:blipFill>
          <a:blip r:embed="rId3"/>
          <a:stretch/>
        </p:blipFill>
        <p:spPr>
          <a:xfrm>
            <a:off x="3356640" y="1744560"/>
            <a:ext cx="1381680" cy="133956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Trickier cases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49" name="CustomShape 2"/>
          <p:cNvSpPr/>
          <p:nvPr/>
        </p:nvSpPr>
        <p:spPr>
          <a:xfrm>
            <a:off x="7274880" y="1592280"/>
            <a:ext cx="3123720" cy="1676160"/>
          </a:xfrm>
          <a:prstGeom prst="rect">
            <a:avLst/>
          </a:prstGeom>
          <a:solidFill>
            <a:srgbClr val="ffffff"/>
          </a:solidFill>
          <a:ln w="7632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188f"/>
                </a:solidFill>
                <a:latin typeface="Segoe UI"/>
              </a:rPr>
              <a:t>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6370560" y="24303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CustomShape 4"/>
          <p:cNvSpPr/>
          <p:nvPr/>
        </p:nvSpPr>
        <p:spPr>
          <a:xfrm>
            <a:off x="10398960" y="243036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CustomShape 5"/>
          <p:cNvSpPr/>
          <p:nvPr/>
        </p:nvSpPr>
        <p:spPr>
          <a:xfrm>
            <a:off x="11188440" y="1823760"/>
            <a:ext cx="107100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X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53" name="CustomShape 6"/>
          <p:cNvSpPr/>
          <p:nvPr/>
        </p:nvSpPr>
        <p:spPr>
          <a:xfrm>
            <a:off x="7284960" y="4411800"/>
            <a:ext cx="3123720" cy="1676160"/>
          </a:xfrm>
          <a:prstGeom prst="rect">
            <a:avLst/>
          </a:prstGeom>
          <a:solidFill>
            <a:srgbClr val="ffffff"/>
          </a:solidFill>
          <a:ln w="76320">
            <a:solidFill>
              <a:srgbClr val="00206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46800" bIns="468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188f"/>
                </a:solidFill>
                <a:latin typeface="Segoe UI"/>
              </a:rPr>
              <a:t>CNN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154" name="CustomShape 7"/>
          <p:cNvSpPr/>
          <p:nvPr/>
        </p:nvSpPr>
        <p:spPr>
          <a:xfrm>
            <a:off x="6381000" y="52498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CustomShape 8"/>
          <p:cNvSpPr/>
          <p:nvPr/>
        </p:nvSpPr>
        <p:spPr>
          <a:xfrm>
            <a:off x="10409400" y="5249880"/>
            <a:ext cx="9036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CustomShape 9"/>
          <p:cNvSpPr/>
          <p:nvPr/>
        </p:nvSpPr>
        <p:spPr>
          <a:xfrm>
            <a:off x="11211120" y="4640400"/>
            <a:ext cx="1142640" cy="128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1" lang="en-US" sz="7200" spc="-1" strike="noStrike">
                <a:solidFill>
                  <a:srgbClr val="002060"/>
                </a:solidFill>
                <a:latin typeface="Segoe UI"/>
              </a:rPr>
              <a:t>O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157" name="CustomShape 10"/>
          <p:cNvSpPr/>
          <p:nvPr/>
        </p:nvSpPr>
        <p:spPr>
          <a:xfrm>
            <a:off x="117000" y="3541680"/>
            <a:ext cx="173088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translation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8" name="CustomShape 11"/>
          <p:cNvSpPr/>
          <p:nvPr/>
        </p:nvSpPr>
        <p:spPr>
          <a:xfrm>
            <a:off x="1935720" y="3541680"/>
            <a:ext cx="12571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scaling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9" name="CustomShape 12"/>
          <p:cNvSpPr/>
          <p:nvPr/>
        </p:nvSpPr>
        <p:spPr>
          <a:xfrm>
            <a:off x="4931280" y="3536640"/>
            <a:ext cx="122328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weight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0" name="CustomShape 13"/>
          <p:cNvSpPr/>
          <p:nvPr/>
        </p:nvSpPr>
        <p:spPr>
          <a:xfrm>
            <a:off x="3348000" y="3523320"/>
            <a:ext cx="136044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rotation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61" name="Picture 25" descr=""/>
          <p:cNvPicPr/>
          <p:nvPr/>
        </p:nvPicPr>
        <p:blipFill>
          <a:blip r:embed="rId4"/>
          <a:stretch/>
        </p:blipFill>
        <p:spPr>
          <a:xfrm>
            <a:off x="308520" y="174456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62" name="Picture 31" descr=""/>
          <p:cNvPicPr/>
          <p:nvPr/>
        </p:nvPicPr>
        <p:blipFill>
          <a:blip r:embed="rId5"/>
          <a:stretch/>
        </p:blipFill>
        <p:spPr>
          <a:xfrm>
            <a:off x="313200" y="456408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63" name="Picture 32" descr=""/>
          <p:cNvPicPr/>
          <p:nvPr/>
        </p:nvPicPr>
        <p:blipFill>
          <a:blip r:embed="rId6"/>
          <a:stretch/>
        </p:blipFill>
        <p:spPr>
          <a:xfrm>
            <a:off x="1832760" y="456408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64" name="Picture 34" descr=""/>
          <p:cNvPicPr/>
          <p:nvPr/>
        </p:nvPicPr>
        <p:blipFill>
          <a:blip r:embed="rId7"/>
          <a:stretch/>
        </p:blipFill>
        <p:spPr>
          <a:xfrm>
            <a:off x="4880520" y="4564080"/>
            <a:ext cx="1381680" cy="1339560"/>
          </a:xfrm>
          <a:prstGeom prst="rect">
            <a:avLst/>
          </a:prstGeom>
          <a:ln>
            <a:noFill/>
          </a:ln>
        </p:spPr>
      </p:pic>
      <p:pic>
        <p:nvPicPr>
          <p:cNvPr id="165" name="Picture 36" descr=""/>
          <p:cNvPicPr/>
          <p:nvPr/>
        </p:nvPicPr>
        <p:blipFill>
          <a:blip r:embed="rId8"/>
          <a:stretch/>
        </p:blipFill>
        <p:spPr>
          <a:xfrm>
            <a:off x="3356640" y="4564080"/>
            <a:ext cx="1381680" cy="1339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Putting it all together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165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 set of pixels becomes a set of votes.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166" name="Picture 3" descr=""/>
          <p:cNvPicPr/>
          <p:nvPr/>
        </p:nvPicPr>
        <p:blipFill>
          <a:blip r:embed="rId1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167" name="CustomShape 3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68" name="Group 4"/>
          <p:cNvGrpSpPr/>
          <p:nvPr/>
        </p:nvGrpSpPr>
        <p:grpSpPr>
          <a:xfrm>
            <a:off x="3887640" y="4250160"/>
            <a:ext cx="506880" cy="533880"/>
            <a:chOff x="3887640" y="4250160"/>
            <a:chExt cx="506880" cy="533880"/>
          </a:xfrm>
        </p:grpSpPr>
        <p:sp>
          <p:nvSpPr>
            <p:cNvPr id="1169" name="CustomShape 5"/>
            <p:cNvSpPr/>
            <p:nvPr/>
          </p:nvSpPr>
          <p:spPr>
            <a:xfrm>
              <a:off x="3887640" y="4250160"/>
              <a:ext cx="506880" cy="53388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0" name="Line 6"/>
            <p:cNvSpPr/>
            <p:nvPr/>
          </p:nvSpPr>
          <p:spPr>
            <a:xfrm>
              <a:off x="3961800" y="432828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1" name="Line 7"/>
            <p:cNvSpPr/>
            <p:nvPr/>
          </p:nvSpPr>
          <p:spPr>
            <a:xfrm flipH="1">
              <a:off x="3961800" y="432828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72" name="CustomShape 8"/>
          <p:cNvSpPr/>
          <p:nvPr/>
        </p:nvSpPr>
        <p:spPr>
          <a:xfrm>
            <a:off x="3775320" y="290520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73" name="Group 9"/>
          <p:cNvGrpSpPr/>
          <p:nvPr/>
        </p:nvGrpSpPr>
        <p:grpSpPr>
          <a:xfrm>
            <a:off x="4795200" y="4255560"/>
            <a:ext cx="503280" cy="529920"/>
            <a:chOff x="4795200" y="4255560"/>
            <a:chExt cx="503280" cy="529920"/>
          </a:xfrm>
        </p:grpSpPr>
        <p:sp>
          <p:nvSpPr>
            <p:cNvPr id="1174" name="CustomShape 10"/>
            <p:cNvSpPr/>
            <p:nvPr/>
          </p:nvSpPr>
          <p:spPr>
            <a:xfrm>
              <a:off x="4795200" y="4255560"/>
              <a:ext cx="503280" cy="52992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5" name="Line 11"/>
            <p:cNvSpPr/>
            <p:nvPr/>
          </p:nvSpPr>
          <p:spPr>
            <a:xfrm>
              <a:off x="4795200" y="4520520"/>
              <a:ext cx="264240" cy="3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6" name="Line 12"/>
            <p:cNvSpPr/>
            <p:nvPr/>
          </p:nvSpPr>
          <p:spPr>
            <a:xfrm flipV="1">
              <a:off x="5046840" y="4332960"/>
              <a:ext cx="178200" cy="1875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77" name="CustomShape 13"/>
          <p:cNvSpPr/>
          <p:nvPr/>
        </p:nvSpPr>
        <p:spPr>
          <a:xfrm>
            <a:off x="4661280" y="289872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8" name="CustomShape 14"/>
          <p:cNvSpPr/>
          <p:nvPr/>
        </p:nvSpPr>
        <p:spPr>
          <a:xfrm rot="5400000">
            <a:off x="5764680" y="4217040"/>
            <a:ext cx="361080" cy="57960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9" name="CustomShape 15"/>
          <p:cNvSpPr/>
          <p:nvPr/>
        </p:nvSpPr>
        <p:spPr>
          <a:xfrm>
            <a:off x="5559840" y="290520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0" name="CustomShape 16"/>
          <p:cNvSpPr/>
          <p:nvPr/>
        </p:nvSpPr>
        <p:spPr>
          <a:xfrm rot="16200000">
            <a:off x="3419280" y="3327120"/>
            <a:ext cx="14342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Convolution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1" name="CustomShape 17"/>
          <p:cNvSpPr/>
          <p:nvPr/>
        </p:nvSpPr>
        <p:spPr>
          <a:xfrm rot="16200000">
            <a:off x="4614840" y="3323160"/>
            <a:ext cx="81216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ReLU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82" name="CustomShape 18"/>
          <p:cNvSpPr/>
          <p:nvPr/>
        </p:nvSpPr>
        <p:spPr>
          <a:xfrm rot="16200000">
            <a:off x="5442480" y="3335040"/>
            <a:ext cx="101196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Pooling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183" name="Group 19"/>
          <p:cNvGrpSpPr/>
          <p:nvPr/>
        </p:nvGrpSpPr>
        <p:grpSpPr>
          <a:xfrm>
            <a:off x="2139480" y="4256280"/>
            <a:ext cx="506880" cy="533880"/>
            <a:chOff x="2139480" y="4256280"/>
            <a:chExt cx="506880" cy="533880"/>
          </a:xfrm>
        </p:grpSpPr>
        <p:sp>
          <p:nvSpPr>
            <p:cNvPr id="1184" name="CustomShape 20"/>
            <p:cNvSpPr/>
            <p:nvPr/>
          </p:nvSpPr>
          <p:spPr>
            <a:xfrm>
              <a:off x="2139480" y="4256280"/>
              <a:ext cx="506880" cy="53388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5" name="Line 21"/>
            <p:cNvSpPr/>
            <p:nvPr/>
          </p:nvSpPr>
          <p:spPr>
            <a:xfrm>
              <a:off x="2213640" y="433440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6" name="Line 22"/>
            <p:cNvSpPr/>
            <p:nvPr/>
          </p:nvSpPr>
          <p:spPr>
            <a:xfrm flipH="1">
              <a:off x="2213640" y="433440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87" name="CustomShape 23"/>
          <p:cNvSpPr/>
          <p:nvPr/>
        </p:nvSpPr>
        <p:spPr>
          <a:xfrm>
            <a:off x="2027160" y="291132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188" name="Group 24"/>
          <p:cNvGrpSpPr/>
          <p:nvPr/>
        </p:nvGrpSpPr>
        <p:grpSpPr>
          <a:xfrm>
            <a:off x="3047040" y="4261680"/>
            <a:ext cx="503280" cy="529920"/>
            <a:chOff x="3047040" y="4261680"/>
            <a:chExt cx="503280" cy="529920"/>
          </a:xfrm>
        </p:grpSpPr>
        <p:sp>
          <p:nvSpPr>
            <p:cNvPr id="1189" name="CustomShape 25"/>
            <p:cNvSpPr/>
            <p:nvPr/>
          </p:nvSpPr>
          <p:spPr>
            <a:xfrm>
              <a:off x="3047040" y="4261680"/>
              <a:ext cx="503280" cy="52992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0" name="Line 26"/>
            <p:cNvSpPr/>
            <p:nvPr/>
          </p:nvSpPr>
          <p:spPr>
            <a:xfrm>
              <a:off x="3047040" y="4526640"/>
              <a:ext cx="264240" cy="3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1" name="Line 27"/>
            <p:cNvSpPr/>
            <p:nvPr/>
          </p:nvSpPr>
          <p:spPr>
            <a:xfrm flipV="1">
              <a:off x="3298680" y="4339440"/>
              <a:ext cx="178200" cy="18720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92" name="CustomShape 28"/>
          <p:cNvSpPr/>
          <p:nvPr/>
        </p:nvSpPr>
        <p:spPr>
          <a:xfrm>
            <a:off x="2913120" y="290520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3" name="CustomShape 29"/>
          <p:cNvSpPr/>
          <p:nvPr/>
        </p:nvSpPr>
        <p:spPr>
          <a:xfrm rot="16200000">
            <a:off x="1671120" y="3333600"/>
            <a:ext cx="14342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Convolution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194" name="CustomShape 30"/>
          <p:cNvSpPr/>
          <p:nvPr/>
        </p:nvSpPr>
        <p:spPr>
          <a:xfrm rot="16200000">
            <a:off x="2866680" y="3329280"/>
            <a:ext cx="81216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ReLU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195" name="Group 31"/>
          <p:cNvGrpSpPr/>
          <p:nvPr/>
        </p:nvGrpSpPr>
        <p:grpSpPr>
          <a:xfrm>
            <a:off x="6545160" y="4239000"/>
            <a:ext cx="506880" cy="533880"/>
            <a:chOff x="6545160" y="4239000"/>
            <a:chExt cx="506880" cy="533880"/>
          </a:xfrm>
        </p:grpSpPr>
        <p:sp>
          <p:nvSpPr>
            <p:cNvPr id="1196" name="CustomShape 32"/>
            <p:cNvSpPr/>
            <p:nvPr/>
          </p:nvSpPr>
          <p:spPr>
            <a:xfrm>
              <a:off x="6545160" y="4239000"/>
              <a:ext cx="506880" cy="53388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7" name="Line 33"/>
            <p:cNvSpPr/>
            <p:nvPr/>
          </p:nvSpPr>
          <p:spPr>
            <a:xfrm>
              <a:off x="6619320" y="431712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8" name="Line 34"/>
            <p:cNvSpPr/>
            <p:nvPr/>
          </p:nvSpPr>
          <p:spPr>
            <a:xfrm flipH="1">
              <a:off x="6619320" y="4317120"/>
              <a:ext cx="358920" cy="37764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199" name="CustomShape 35"/>
          <p:cNvSpPr/>
          <p:nvPr/>
        </p:nvSpPr>
        <p:spPr>
          <a:xfrm>
            <a:off x="6432840" y="289368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00" name="Group 36"/>
          <p:cNvGrpSpPr/>
          <p:nvPr/>
        </p:nvGrpSpPr>
        <p:grpSpPr>
          <a:xfrm>
            <a:off x="7452360" y="4244400"/>
            <a:ext cx="503640" cy="529920"/>
            <a:chOff x="7452360" y="4244400"/>
            <a:chExt cx="503640" cy="529920"/>
          </a:xfrm>
        </p:grpSpPr>
        <p:sp>
          <p:nvSpPr>
            <p:cNvPr id="1201" name="CustomShape 37"/>
            <p:cNvSpPr/>
            <p:nvPr/>
          </p:nvSpPr>
          <p:spPr>
            <a:xfrm>
              <a:off x="7452720" y="4244400"/>
              <a:ext cx="503280" cy="529920"/>
            </a:xfrm>
            <a:prstGeom prst="ellipse">
              <a:avLst/>
            </a:prstGeom>
            <a:noFill/>
            <a:ln w="57240">
              <a:solidFill>
                <a:schemeClr val="accent4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2" name="Line 38"/>
            <p:cNvSpPr/>
            <p:nvPr/>
          </p:nvSpPr>
          <p:spPr>
            <a:xfrm>
              <a:off x="7452360" y="4509360"/>
              <a:ext cx="264600" cy="3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3" name="Line 39"/>
            <p:cNvSpPr/>
            <p:nvPr/>
          </p:nvSpPr>
          <p:spPr>
            <a:xfrm flipV="1">
              <a:off x="7704360" y="4321800"/>
              <a:ext cx="178200" cy="187560"/>
            </a:xfrm>
            <a:prstGeom prst="line">
              <a:avLst/>
            </a:prstGeom>
            <a:ln w="5724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04" name="CustomShape 40"/>
          <p:cNvSpPr/>
          <p:nvPr/>
        </p:nvSpPr>
        <p:spPr>
          <a:xfrm>
            <a:off x="7318800" y="288756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5" name="CustomShape 41"/>
          <p:cNvSpPr/>
          <p:nvPr/>
        </p:nvSpPr>
        <p:spPr>
          <a:xfrm rot="5400000">
            <a:off x="8421840" y="4205880"/>
            <a:ext cx="361080" cy="579600"/>
          </a:xfrm>
          <a:prstGeom prst="triangle">
            <a:avLst>
              <a:gd name="adj" fmla="val 50000"/>
            </a:avLst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6" name="CustomShape 42"/>
          <p:cNvSpPr/>
          <p:nvPr/>
        </p:nvSpPr>
        <p:spPr>
          <a:xfrm>
            <a:off x="8217360" y="289368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7" name="CustomShape 43"/>
          <p:cNvSpPr/>
          <p:nvPr/>
        </p:nvSpPr>
        <p:spPr>
          <a:xfrm rot="16200000">
            <a:off x="6076800" y="3315960"/>
            <a:ext cx="143424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Convolution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8" name="CustomShape 44"/>
          <p:cNvSpPr/>
          <p:nvPr/>
        </p:nvSpPr>
        <p:spPr>
          <a:xfrm rot="16200000">
            <a:off x="7272000" y="3312000"/>
            <a:ext cx="81216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ReLU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09" name="CustomShape 45"/>
          <p:cNvSpPr/>
          <p:nvPr/>
        </p:nvSpPr>
        <p:spPr>
          <a:xfrm rot="16200000">
            <a:off x="8100000" y="3323880"/>
            <a:ext cx="1011960" cy="48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Pooling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1210" name="CustomShape 46"/>
          <p:cNvSpPr/>
          <p:nvPr/>
        </p:nvSpPr>
        <p:spPr>
          <a:xfrm>
            <a:off x="9131760" y="288756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1" name="CustomShape 47"/>
          <p:cNvSpPr/>
          <p:nvPr/>
        </p:nvSpPr>
        <p:spPr>
          <a:xfrm rot="16200000">
            <a:off x="8869680" y="3183480"/>
            <a:ext cx="1298520" cy="7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Fully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connected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212" name="Group 48"/>
          <p:cNvGrpSpPr/>
          <p:nvPr/>
        </p:nvGrpSpPr>
        <p:grpSpPr>
          <a:xfrm>
            <a:off x="9319320" y="4246560"/>
            <a:ext cx="409680" cy="526680"/>
            <a:chOff x="9319320" y="4246560"/>
            <a:chExt cx="409680" cy="526680"/>
          </a:xfrm>
        </p:grpSpPr>
        <p:sp>
          <p:nvSpPr>
            <p:cNvPr id="1213" name="CustomShape 49"/>
            <p:cNvSpPr/>
            <p:nvPr/>
          </p:nvSpPr>
          <p:spPr>
            <a:xfrm>
              <a:off x="9319320" y="45979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4" name="Line 50"/>
            <p:cNvSpPr/>
            <p:nvPr/>
          </p:nvSpPr>
          <p:spPr>
            <a:xfrm>
              <a:off x="9377640" y="4275360"/>
              <a:ext cx="293040" cy="1465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5" name="Line 51"/>
            <p:cNvSpPr/>
            <p:nvPr/>
          </p:nvSpPr>
          <p:spPr>
            <a:xfrm flipV="1">
              <a:off x="9377640" y="4421880"/>
              <a:ext cx="293040" cy="87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6" name="Line 52"/>
            <p:cNvSpPr/>
            <p:nvPr/>
          </p:nvSpPr>
          <p:spPr>
            <a:xfrm>
              <a:off x="9377640" y="4509720"/>
              <a:ext cx="293040" cy="87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7" name="Line 53"/>
            <p:cNvSpPr/>
            <p:nvPr/>
          </p:nvSpPr>
          <p:spPr>
            <a:xfrm flipV="1">
              <a:off x="9377640" y="4597560"/>
              <a:ext cx="293040" cy="1447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8" name="Line 54"/>
            <p:cNvSpPr/>
            <p:nvPr/>
          </p:nvSpPr>
          <p:spPr>
            <a:xfrm>
              <a:off x="9377640" y="4275360"/>
              <a:ext cx="293040" cy="322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9" name="Line 55"/>
            <p:cNvSpPr/>
            <p:nvPr/>
          </p:nvSpPr>
          <p:spPr>
            <a:xfrm flipV="1">
              <a:off x="9377640" y="4421880"/>
              <a:ext cx="293040" cy="322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0" name="CustomShape 56"/>
            <p:cNvSpPr/>
            <p:nvPr/>
          </p:nvSpPr>
          <p:spPr>
            <a:xfrm>
              <a:off x="9319320" y="4246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1" name="CustomShape 57"/>
            <p:cNvSpPr/>
            <p:nvPr/>
          </p:nvSpPr>
          <p:spPr>
            <a:xfrm>
              <a:off x="9319320" y="4480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2" name="CustomShape 58"/>
            <p:cNvSpPr/>
            <p:nvPr/>
          </p:nvSpPr>
          <p:spPr>
            <a:xfrm>
              <a:off x="9319320" y="47149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3" name="CustomShape 59"/>
            <p:cNvSpPr/>
            <p:nvPr/>
          </p:nvSpPr>
          <p:spPr>
            <a:xfrm>
              <a:off x="9670680" y="456840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4" name="CustomShape 60"/>
            <p:cNvSpPr/>
            <p:nvPr/>
          </p:nvSpPr>
          <p:spPr>
            <a:xfrm>
              <a:off x="9670680" y="43927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5" name="CustomShape 61"/>
            <p:cNvSpPr/>
            <p:nvPr/>
          </p:nvSpPr>
          <p:spPr>
            <a:xfrm>
              <a:off x="9319320" y="4363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6" name="Line 62"/>
            <p:cNvSpPr/>
            <p:nvPr/>
          </p:nvSpPr>
          <p:spPr>
            <a:xfrm flipV="1">
              <a:off x="9377640" y="4597560"/>
              <a:ext cx="293040" cy="295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7" name="Line 63"/>
            <p:cNvSpPr/>
            <p:nvPr/>
          </p:nvSpPr>
          <p:spPr>
            <a:xfrm flipV="1">
              <a:off x="9377640" y="4421880"/>
              <a:ext cx="293040" cy="205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8" name="Line 64"/>
            <p:cNvSpPr/>
            <p:nvPr/>
          </p:nvSpPr>
          <p:spPr>
            <a:xfrm>
              <a:off x="9377640" y="4392720"/>
              <a:ext cx="293040" cy="291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29" name="Line 65"/>
            <p:cNvSpPr/>
            <p:nvPr/>
          </p:nvSpPr>
          <p:spPr>
            <a:xfrm>
              <a:off x="9377640" y="4392720"/>
              <a:ext cx="293040" cy="204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30" name="CustomShape 66"/>
          <p:cNvSpPr/>
          <p:nvPr/>
        </p:nvSpPr>
        <p:spPr>
          <a:xfrm>
            <a:off x="10046160" y="2887560"/>
            <a:ext cx="771120" cy="2259720"/>
          </a:xfrm>
          <a:prstGeom prst="rect">
            <a:avLst/>
          </a:prstGeom>
          <a:noFill/>
          <a:ln w="19080">
            <a:solidFill>
              <a:schemeClr val="accent3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31" name="CustomShape 67"/>
          <p:cNvSpPr/>
          <p:nvPr/>
        </p:nvSpPr>
        <p:spPr>
          <a:xfrm rot="16200000">
            <a:off x="9784080" y="3183480"/>
            <a:ext cx="1298520" cy="7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Fully</a:t>
            </a:r>
            <a:endParaRPr b="0" lang="en-US" sz="1400" spc="-1" strike="noStrike">
              <a:latin typeface="Arial"/>
            </a:endParaRPr>
          </a:p>
          <a:p>
            <a:pPr algn="ctr">
              <a:lnSpc>
                <a:spcPct val="90000"/>
              </a:lnSpc>
              <a:spcAft>
                <a:spcPts val="601"/>
              </a:spcAft>
            </a:pPr>
            <a:r>
              <a:rPr b="0" lang="en-US" sz="1400" spc="-1" strike="noStrike">
                <a:solidFill>
                  <a:srgbClr val="ffffff"/>
                </a:solidFill>
                <a:latin typeface="Segoe UI"/>
              </a:rPr>
              <a:t>connected</a:t>
            </a:r>
            <a:endParaRPr b="0" lang="en-US" sz="1400" spc="-1" strike="noStrike">
              <a:latin typeface="Arial"/>
            </a:endParaRPr>
          </a:p>
        </p:txBody>
      </p:sp>
      <p:grpSp>
        <p:nvGrpSpPr>
          <p:cNvPr id="1232" name="Group 68"/>
          <p:cNvGrpSpPr/>
          <p:nvPr/>
        </p:nvGrpSpPr>
        <p:grpSpPr>
          <a:xfrm>
            <a:off x="10233720" y="4246560"/>
            <a:ext cx="409680" cy="526680"/>
            <a:chOff x="10233720" y="4246560"/>
            <a:chExt cx="409680" cy="526680"/>
          </a:xfrm>
        </p:grpSpPr>
        <p:sp>
          <p:nvSpPr>
            <p:cNvPr id="1233" name="CustomShape 69"/>
            <p:cNvSpPr/>
            <p:nvPr/>
          </p:nvSpPr>
          <p:spPr>
            <a:xfrm>
              <a:off x="10233720" y="45979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4" name="Line 70"/>
            <p:cNvSpPr/>
            <p:nvPr/>
          </p:nvSpPr>
          <p:spPr>
            <a:xfrm>
              <a:off x="10292040" y="4275360"/>
              <a:ext cx="292680" cy="1465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5" name="Line 71"/>
            <p:cNvSpPr/>
            <p:nvPr/>
          </p:nvSpPr>
          <p:spPr>
            <a:xfrm flipV="1">
              <a:off x="10292040" y="4421880"/>
              <a:ext cx="292680" cy="87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6" name="Line 72"/>
            <p:cNvSpPr/>
            <p:nvPr/>
          </p:nvSpPr>
          <p:spPr>
            <a:xfrm>
              <a:off x="10292040" y="4509720"/>
              <a:ext cx="292680" cy="87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7" name="Line 73"/>
            <p:cNvSpPr/>
            <p:nvPr/>
          </p:nvSpPr>
          <p:spPr>
            <a:xfrm flipV="1">
              <a:off x="10292040" y="4597560"/>
              <a:ext cx="292680" cy="1447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8" name="Line 74"/>
            <p:cNvSpPr/>
            <p:nvPr/>
          </p:nvSpPr>
          <p:spPr>
            <a:xfrm>
              <a:off x="10292040" y="4275360"/>
              <a:ext cx="292680" cy="322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39" name="Line 75"/>
            <p:cNvSpPr/>
            <p:nvPr/>
          </p:nvSpPr>
          <p:spPr>
            <a:xfrm flipV="1">
              <a:off x="10292040" y="4421880"/>
              <a:ext cx="292680" cy="322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0" name="CustomShape 76"/>
            <p:cNvSpPr/>
            <p:nvPr/>
          </p:nvSpPr>
          <p:spPr>
            <a:xfrm>
              <a:off x="10233720" y="4246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1" name="CustomShape 77"/>
            <p:cNvSpPr/>
            <p:nvPr/>
          </p:nvSpPr>
          <p:spPr>
            <a:xfrm>
              <a:off x="10233720" y="4480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2" name="CustomShape 78"/>
            <p:cNvSpPr/>
            <p:nvPr/>
          </p:nvSpPr>
          <p:spPr>
            <a:xfrm>
              <a:off x="10233720" y="47149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3" name="CustomShape 79"/>
            <p:cNvSpPr/>
            <p:nvPr/>
          </p:nvSpPr>
          <p:spPr>
            <a:xfrm>
              <a:off x="10585080" y="456840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4" name="CustomShape 80"/>
            <p:cNvSpPr/>
            <p:nvPr/>
          </p:nvSpPr>
          <p:spPr>
            <a:xfrm>
              <a:off x="10585080" y="439272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5" name="CustomShape 81"/>
            <p:cNvSpPr/>
            <p:nvPr/>
          </p:nvSpPr>
          <p:spPr>
            <a:xfrm>
              <a:off x="10233720" y="4363560"/>
              <a:ext cx="58320" cy="58320"/>
            </a:xfrm>
            <a:prstGeom prst="ellipse">
              <a:avLst/>
            </a:prstGeom>
            <a:solidFill>
              <a:srgbClr val="002050"/>
            </a:solidFill>
            <a:ln w="38160">
              <a:solidFill>
                <a:srgbClr val="00205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6" name="Line 82"/>
            <p:cNvSpPr/>
            <p:nvPr/>
          </p:nvSpPr>
          <p:spPr>
            <a:xfrm flipV="1">
              <a:off x="10292040" y="4597560"/>
              <a:ext cx="292680" cy="2952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7" name="Line 83"/>
            <p:cNvSpPr/>
            <p:nvPr/>
          </p:nvSpPr>
          <p:spPr>
            <a:xfrm flipV="1">
              <a:off x="10292040" y="4421880"/>
              <a:ext cx="292680" cy="20520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8" name="Line 84"/>
            <p:cNvSpPr/>
            <p:nvPr/>
          </p:nvSpPr>
          <p:spPr>
            <a:xfrm>
              <a:off x="10292040" y="4392720"/>
              <a:ext cx="292680" cy="2916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49" name="Line 85"/>
            <p:cNvSpPr/>
            <p:nvPr/>
          </p:nvSpPr>
          <p:spPr>
            <a:xfrm>
              <a:off x="10292040" y="4392720"/>
              <a:ext cx="292680" cy="204840"/>
            </a:xfrm>
            <a:prstGeom prst="line">
              <a:avLst/>
            </a:prstGeom>
            <a:ln w="38160">
              <a:solidFill>
                <a:srgbClr val="00205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50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251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252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253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4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5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Learning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57" name="TextShape 2"/>
          <p:cNvSpPr txBox="1"/>
          <p:nvPr/>
        </p:nvSpPr>
        <p:spPr>
          <a:xfrm>
            <a:off x="274680" y="1212840"/>
            <a:ext cx="11886840" cy="27694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Q: Where do all the magic numbers come from?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Features in convolutional layers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Voting weights in fully connected layers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A: Backpropagation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259" name="TextShape 2"/>
          <p:cNvSpPr txBox="1"/>
          <p:nvPr/>
        </p:nvSpPr>
        <p:spPr>
          <a:xfrm>
            <a:off x="274680" y="1212840"/>
            <a:ext cx="11886840" cy="738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Error = right answer – actual answer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260" name="Picture 3" descr=""/>
          <p:cNvPicPr/>
          <p:nvPr/>
        </p:nvPicPr>
        <p:blipFill>
          <a:blip r:embed="rId1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261" name="CustomShape 3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262" name="Group 4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263" name="Group 5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264" name="CustomShape 6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65" name="Line 7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66" name="Line 8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67" name="CustomShape 9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268" name="Group 10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269" name="CustomShape 11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70" name="Line 12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71" name="Line 13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72" name="CustomShape 14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3" name="CustomShape 15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4" name="CustomShape 16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75" name="CustomShape 17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276" name="CustomShape 18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277" name="CustomShape 19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278" name="Group 20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279" name="CustomShape 21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80" name="Line 22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81" name="Line 23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82" name="CustomShape 24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283" name="Group 25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284" name="CustomShape 26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85" name="Line 27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86" name="Line 28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87" name="CustomShape 29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88" name="CustomShape 30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289" name="CustomShape 31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290" name="Group 32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291" name="CustomShape 33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92" name="Line 34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93" name="Line 35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94" name="CustomShape 36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295" name="Group 37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296" name="CustomShape 38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97" name="Line 39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298" name="Line 40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299" name="CustomShape 41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0" name="CustomShape 42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1" name="CustomShape 43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2" name="CustomShape 44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03" name="CustomShape 45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04" name="CustomShape 46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05" name="CustomShape 47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06" name="CustomShape 48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307" name="Group 49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308" name="CustomShape 50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09" name="Line 51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0" name="Line 52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1" name="Line 53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2" name="Line 54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3" name="Line 55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4" name="Line 56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5" name="CustomShape 57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6" name="CustomShape 58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7" name="CustomShape 59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8" name="CustomShape 60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19" name="CustomShape 61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0" name="CustomShape 62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1" name="Line 63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2" name="Line 64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3" name="Line 65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4" name="Line 66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25" name="CustomShape 67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26" name="CustomShape 68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327" name="Group 69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328" name="CustomShape 70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29" name="Line 71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0" name="Line 72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1" name="Line 73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2" name="Line 74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3" name="Line 75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4" name="Line 76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5" name="CustomShape 77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6" name="CustomShape 78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7" name="CustomShape 79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8" name="CustomShape 80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39" name="CustomShape 81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0" name="CustomShape 82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1" name="Line 83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2" name="Line 84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3" name="Line 85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44" name="Line 86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345" name="Group 87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346" name="CustomShape 88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347" name="CustomShape 89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348" name="CustomShape 90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49" name="CustomShape 91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350" name="CustomShape 92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Picture 96" descr=""/>
          <p:cNvPicPr/>
          <p:nvPr/>
        </p:nvPicPr>
        <p:blipFill>
          <a:blip r:embed="rId1"/>
          <a:stretch/>
        </p:blipFill>
        <p:spPr>
          <a:xfrm>
            <a:off x="3375720" y="716400"/>
            <a:ext cx="6271200" cy="1695240"/>
          </a:xfrm>
          <a:prstGeom prst="rect">
            <a:avLst/>
          </a:prstGeom>
          <a:ln>
            <a:noFill/>
          </a:ln>
        </p:spPr>
      </p:pic>
      <p:sp>
        <p:nvSpPr>
          <p:cNvPr id="135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353" name="Picture 3" descr=""/>
          <p:cNvPicPr/>
          <p:nvPr/>
        </p:nvPicPr>
        <p:blipFill>
          <a:blip r:embed="rId2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354" name="CustomShape 2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355" name="Group 3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356" name="Group 4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357" name="CustomShape 5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8" name="Line 6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59" name="Line 7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60" name="CustomShape 8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61" name="Group 9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362" name="CustomShape 10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3" name="Line 11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64" name="Line 12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65" name="CustomShape 13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6" name="CustomShape 14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7" name="CustomShape 15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68" name="CustomShape 16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69" name="CustomShape 17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70" name="CustomShape 18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371" name="Group 19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372" name="CustomShape 20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3" name="Line 21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4" name="Line 22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75" name="CustomShape 23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76" name="Group 24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377" name="CustomShape 25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8" name="Line 26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79" name="Line 27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80" name="CustomShape 28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81" name="CustomShape 29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82" name="CustomShape 30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383" name="Group 31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384" name="CustomShape 32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5" name="Line 33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86" name="Line 34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87" name="CustomShape 35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388" name="Group 36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389" name="CustomShape 37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0" name="Line 38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391" name="Line 39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392" name="CustomShape 40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3" name="CustomShape 41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4" name="CustomShape 42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5" name="CustomShape 43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96" name="CustomShape 44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97" name="CustomShape 45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398" name="CustomShape 46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9" name="CustomShape 47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00" name="Group 48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401" name="CustomShape 49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2" name="Line 50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3" name="Line 51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4" name="Line 52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5" name="Line 53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6" name="Line 54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7" name="Line 55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8" name="CustomShape 56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09" name="CustomShape 57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0" name="CustomShape 58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1" name="CustomShape 59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2" name="CustomShape 60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3" name="CustomShape 61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4" name="Line 62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5" name="Line 63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6" name="Line 64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17" name="Line 65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18" name="CustomShape 66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9" name="CustomShape 67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20" name="Group 68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421" name="CustomShape 69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2" name="Line 70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3" name="Line 71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4" name="Line 72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5" name="Line 73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6" name="Line 74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7" name="Line 75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8" name="CustomShape 76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29" name="CustomShape 77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0" name="CustomShape 78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1" name="CustomShape 79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2" name="CustomShape 80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3" name="CustomShape 81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4" name="Line 82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5" name="Line 83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6" name="Line 84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37" name="Line 85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438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439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440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441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42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43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45" dur="indefinite" restart="never" nodeType="tmRoot">
          <p:childTnLst>
            <p:seq>
              <p:cTn id="1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4" name="Picture 2" descr=""/>
          <p:cNvPicPr/>
          <p:nvPr/>
        </p:nvPicPr>
        <p:blipFill>
          <a:blip r:embed="rId1"/>
          <a:stretch/>
        </p:blipFill>
        <p:spPr>
          <a:xfrm>
            <a:off x="3375720" y="722880"/>
            <a:ext cx="6271200" cy="1695240"/>
          </a:xfrm>
          <a:prstGeom prst="rect">
            <a:avLst/>
          </a:prstGeom>
          <a:ln>
            <a:noFill/>
          </a:ln>
        </p:spPr>
      </p:pic>
      <p:sp>
        <p:nvSpPr>
          <p:cNvPr id="1445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446" name="Picture 3" descr=""/>
          <p:cNvPicPr/>
          <p:nvPr/>
        </p:nvPicPr>
        <p:blipFill>
          <a:blip r:embed="rId2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447" name="CustomShape 2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448" name="Group 3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449" name="Group 4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450" name="CustomShape 5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1" name="Line 6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2" name="Line 7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53" name="CustomShape 8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454" name="Group 9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455" name="CustomShape 10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6" name="Line 11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57" name="Line 12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58" name="CustomShape 13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59" name="CustomShape 14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0" name="CustomShape 15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61" name="CustomShape 16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62" name="CustomShape 17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63" name="CustomShape 18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64" name="Group 19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465" name="CustomShape 20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6" name="Line 21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67" name="Line 22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68" name="CustomShape 23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469" name="Group 24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470" name="CustomShape 25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71" name="Line 26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72" name="Line 27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73" name="CustomShape 28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74" name="CustomShape 29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75" name="CustomShape 30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76" name="Group 31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477" name="CustomShape 32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78" name="Line 33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79" name="Line 34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80" name="CustomShape 35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481" name="Group 36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482" name="CustomShape 37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3" name="Line 38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84" name="Line 39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485" name="CustomShape 40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6" name="CustomShape 41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7" name="CustomShape 42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88" name="CustomShape 43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89" name="CustomShape 44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90" name="CustomShape 45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491" name="CustomShape 46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92" name="CustomShape 47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493" name="Group 48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494" name="CustomShape 49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5" name="Line 50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6" name="Line 51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7" name="Line 52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8" name="Line 53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499" name="Line 54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0" name="Line 55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1" name="CustomShape 56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2" name="CustomShape 57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3" name="CustomShape 58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4" name="CustomShape 59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5" name="CustomShape 60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6" name="CustomShape 61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7" name="Line 62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8" name="Line 63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09" name="Line 64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0" name="Line 65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11" name="CustomShape 66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12" name="CustomShape 67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513" name="Group 68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514" name="CustomShape 69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5" name="Line 70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6" name="Line 71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7" name="Line 72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8" name="Line 73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19" name="Line 74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0" name="Line 75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1" name="CustomShape 76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2" name="CustomShape 77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3" name="CustomShape 78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4" name="CustomShape 79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5" name="CustomShape 80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6" name="CustomShape 81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7" name="Line 82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8" name="Line 83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29" name="Line 84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30" name="Line 85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531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532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533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534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5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536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47" dur="indefinite" restart="never" nodeType="tmRoot">
          <p:childTnLst>
            <p:seq>
              <p:cTn id="1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Picture 2" descr=""/>
          <p:cNvPicPr/>
          <p:nvPr/>
        </p:nvPicPr>
        <p:blipFill>
          <a:blip r:embed="rId1"/>
          <a:stretch/>
        </p:blipFill>
        <p:spPr>
          <a:xfrm>
            <a:off x="3387960" y="717840"/>
            <a:ext cx="6258960" cy="1692000"/>
          </a:xfrm>
          <a:prstGeom prst="rect">
            <a:avLst/>
          </a:prstGeom>
          <a:ln>
            <a:noFill/>
          </a:ln>
        </p:spPr>
      </p:pic>
      <p:sp>
        <p:nvSpPr>
          <p:cNvPr id="153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539" name="Picture 3" descr=""/>
          <p:cNvPicPr/>
          <p:nvPr/>
        </p:nvPicPr>
        <p:blipFill>
          <a:blip r:embed="rId2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540" name="CustomShape 2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541" name="Group 3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542" name="Group 4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543" name="CustomShape 5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4" name="Line 6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5" name="Line 7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46" name="CustomShape 8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47" name="Group 9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548" name="CustomShape 10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49" name="Line 11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0" name="Line 12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51" name="CustomShape 13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2" name="CustomShape 14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3" name="CustomShape 15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4" name="CustomShape 16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55" name="CustomShape 17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56" name="CustomShape 18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557" name="Group 19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558" name="CustomShape 20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59" name="Line 21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0" name="Line 22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61" name="CustomShape 23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62" name="Group 24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563" name="CustomShape 25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4" name="Line 26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65" name="Line 27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66" name="CustomShape 28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7" name="CustomShape 29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68" name="CustomShape 30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569" name="Group 31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570" name="CustomShape 32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1" name="Line 33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2" name="Line 34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73" name="CustomShape 35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574" name="Group 36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575" name="CustomShape 37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6" name="Line 38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77" name="Line 39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578" name="CustomShape 40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9" name="CustomShape 41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0" name="CustomShape 42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1" name="CustomShape 43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82" name="CustomShape 44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83" name="CustomShape 45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584" name="CustomShape 46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5" name="CustomShape 47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586" name="Group 48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587" name="CustomShape 49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88" name="Line 50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89" name="Line 51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0" name="Line 52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1" name="Line 53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2" name="Line 54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3" name="Line 55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4" name="CustomShape 56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5" name="CustomShape 57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6" name="CustomShape 58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7" name="CustomShape 59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8" name="CustomShape 60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599" name="CustomShape 61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0" name="Line 62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1" name="Line 63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2" name="Line 64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3" name="Line 65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04" name="CustomShape 66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05" name="CustomShape 67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606" name="Group 68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607" name="CustomShape 69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8" name="Line 70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09" name="Line 71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0" name="Line 72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1" name="Line 73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2" name="Line 74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3" name="Line 75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4" name="CustomShape 76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5" name="CustomShape 77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6" name="CustomShape 78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7" name="CustomShape 79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8" name="CustomShape 80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19" name="CustomShape 81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0" name="Line 82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1" name="Line 83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2" name="Line 84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23" name="Line 85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624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625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626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627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8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629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49" dur="indefinite" restart="never" nodeType="tmRoot">
          <p:childTnLst>
            <p:seq>
              <p:cTn id="1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0" name="Picture 2" descr=""/>
          <p:cNvPicPr/>
          <p:nvPr/>
        </p:nvPicPr>
        <p:blipFill>
          <a:blip r:embed="rId1"/>
          <a:stretch/>
        </p:blipFill>
        <p:spPr>
          <a:xfrm>
            <a:off x="3375720" y="719280"/>
            <a:ext cx="6271200" cy="1695240"/>
          </a:xfrm>
          <a:prstGeom prst="rect">
            <a:avLst/>
          </a:prstGeom>
          <a:ln>
            <a:noFill/>
          </a:ln>
        </p:spPr>
      </p:pic>
      <p:sp>
        <p:nvSpPr>
          <p:cNvPr id="1631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632" name="Picture 3" descr=""/>
          <p:cNvPicPr/>
          <p:nvPr/>
        </p:nvPicPr>
        <p:blipFill>
          <a:blip r:embed="rId2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633" name="CustomShape 2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634" name="Group 3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635" name="Group 4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636" name="CustomShape 5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37" name="Line 6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38" name="Line 7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39" name="CustomShape 8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640" name="Group 9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641" name="CustomShape 10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2" name="Line 11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43" name="Line 12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44" name="CustomShape 13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5" name="CustomShape 14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6" name="CustomShape 15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47" name="CustomShape 16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48" name="CustomShape 17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49" name="CustomShape 18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650" name="Group 19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651" name="CustomShape 20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2" name="Line 21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3" name="Line 22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54" name="CustomShape 23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655" name="Group 24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656" name="CustomShape 25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7" name="Line 26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58" name="Line 27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59" name="CustomShape 28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60" name="CustomShape 29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61" name="CustomShape 30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662" name="Group 31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663" name="CustomShape 32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4" name="Line 33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5" name="Line 34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66" name="CustomShape 35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667" name="Group 36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668" name="CustomShape 37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69" name="Line 38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70" name="Line 39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71" name="CustomShape 40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2" name="CustomShape 41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3" name="CustomShape 42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4" name="CustomShape 43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75" name="CustomShape 44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76" name="CustomShape 45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677" name="CustomShape 46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78" name="CustomShape 47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679" name="Group 48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680" name="CustomShape 49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1" name="Line 50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2" name="Line 51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3" name="Line 52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4" name="Line 53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5" name="Line 54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6" name="Line 55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7" name="CustomShape 56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8" name="CustomShape 57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89" name="CustomShape 58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0" name="CustomShape 59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1" name="CustomShape 60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2" name="CustomShape 61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3" name="Line 62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4" name="Line 63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5" name="Line 64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696" name="Line 65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697" name="CustomShape 66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698" name="CustomShape 67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699" name="Group 68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700" name="CustomShape 69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1" name="Line 70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2" name="Line 71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3" name="Line 72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4" name="Line 73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5" name="Line 74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6" name="Line 75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7" name="CustomShape 76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8" name="CustomShape 77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09" name="CustomShape 78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0" name="CustomShape 79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1" name="CustomShape 80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2" name="CustomShape 81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3" name="Line 82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4" name="Line 83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5" name="Line 84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16" name="Line 85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717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718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719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720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1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722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51" dur="indefinite" restart="never" nodeType="tmRoot">
          <p:childTnLst>
            <p:seq>
              <p:cTn id="1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Backprop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724" name="Picture 3" descr=""/>
          <p:cNvPicPr/>
          <p:nvPr/>
        </p:nvPicPr>
        <p:blipFill>
          <a:blip r:embed="rId1"/>
          <a:stretch/>
        </p:blipFill>
        <p:spPr>
          <a:xfrm>
            <a:off x="266040" y="3343320"/>
            <a:ext cx="1371240" cy="1329480"/>
          </a:xfrm>
          <a:prstGeom prst="rect">
            <a:avLst/>
          </a:prstGeom>
          <a:ln>
            <a:noFill/>
          </a:ln>
        </p:spPr>
      </p:pic>
      <p:sp>
        <p:nvSpPr>
          <p:cNvPr id="1725" name="CustomShape 2"/>
          <p:cNvSpPr/>
          <p:nvPr/>
        </p:nvSpPr>
        <p:spPr>
          <a:xfrm flipV="1">
            <a:off x="1722600" y="399780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726" name="Group 3"/>
          <p:cNvGrpSpPr/>
          <p:nvPr/>
        </p:nvGrpSpPr>
        <p:grpSpPr>
          <a:xfrm>
            <a:off x="2027160" y="2840760"/>
            <a:ext cx="8790120" cy="2330280"/>
            <a:chOff x="2027160" y="2840760"/>
            <a:chExt cx="8790120" cy="2330280"/>
          </a:xfrm>
        </p:grpSpPr>
        <p:grpSp>
          <p:nvGrpSpPr>
            <p:cNvPr id="1727" name="Group 4"/>
            <p:cNvGrpSpPr/>
            <p:nvPr/>
          </p:nvGrpSpPr>
          <p:grpSpPr>
            <a:xfrm>
              <a:off x="3887640" y="4250160"/>
              <a:ext cx="506880" cy="533880"/>
              <a:chOff x="3887640" y="4250160"/>
              <a:chExt cx="506880" cy="533880"/>
            </a:xfrm>
          </p:grpSpPr>
          <p:sp>
            <p:nvSpPr>
              <p:cNvPr id="1728" name="CustomShape 5"/>
              <p:cNvSpPr/>
              <p:nvPr/>
            </p:nvSpPr>
            <p:spPr>
              <a:xfrm>
                <a:off x="3887640" y="425016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29" name="Line 6"/>
              <p:cNvSpPr/>
              <p:nvPr/>
            </p:nvSpPr>
            <p:spPr>
              <a:xfrm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0" name="Line 7"/>
              <p:cNvSpPr/>
              <p:nvPr/>
            </p:nvSpPr>
            <p:spPr>
              <a:xfrm flipH="1">
                <a:off x="3961800" y="432828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1" name="CustomShape 8"/>
            <p:cNvSpPr/>
            <p:nvPr/>
          </p:nvSpPr>
          <p:spPr>
            <a:xfrm>
              <a:off x="37753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732" name="Group 9"/>
            <p:cNvGrpSpPr/>
            <p:nvPr/>
          </p:nvGrpSpPr>
          <p:grpSpPr>
            <a:xfrm>
              <a:off x="4795200" y="4255560"/>
              <a:ext cx="503280" cy="529920"/>
              <a:chOff x="4795200" y="4255560"/>
              <a:chExt cx="503280" cy="529920"/>
            </a:xfrm>
          </p:grpSpPr>
          <p:sp>
            <p:nvSpPr>
              <p:cNvPr id="1733" name="CustomShape 10"/>
              <p:cNvSpPr/>
              <p:nvPr/>
            </p:nvSpPr>
            <p:spPr>
              <a:xfrm>
                <a:off x="4795200" y="425556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4" name="Line 11"/>
              <p:cNvSpPr/>
              <p:nvPr/>
            </p:nvSpPr>
            <p:spPr>
              <a:xfrm>
                <a:off x="4795200" y="452052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35" name="Line 12"/>
              <p:cNvSpPr/>
              <p:nvPr/>
            </p:nvSpPr>
            <p:spPr>
              <a:xfrm flipV="1">
                <a:off x="5046840" y="433296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36" name="CustomShape 13"/>
            <p:cNvSpPr/>
            <p:nvPr/>
          </p:nvSpPr>
          <p:spPr>
            <a:xfrm>
              <a:off x="4661280" y="28987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7" name="CustomShape 14"/>
            <p:cNvSpPr/>
            <p:nvPr/>
          </p:nvSpPr>
          <p:spPr>
            <a:xfrm rot="5400000">
              <a:off x="5764680" y="421704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8" name="CustomShape 15"/>
            <p:cNvSpPr/>
            <p:nvPr/>
          </p:nvSpPr>
          <p:spPr>
            <a:xfrm>
              <a:off x="555984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39" name="CustomShape 16"/>
            <p:cNvSpPr/>
            <p:nvPr/>
          </p:nvSpPr>
          <p:spPr>
            <a:xfrm rot="16200000">
              <a:off x="3419280" y="332712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40" name="CustomShape 17"/>
            <p:cNvSpPr/>
            <p:nvPr/>
          </p:nvSpPr>
          <p:spPr>
            <a:xfrm rot="16200000">
              <a:off x="4614840" y="332316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41" name="CustomShape 18"/>
            <p:cNvSpPr/>
            <p:nvPr/>
          </p:nvSpPr>
          <p:spPr>
            <a:xfrm rot="16200000">
              <a:off x="5442480" y="333504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742" name="Group 19"/>
            <p:cNvGrpSpPr/>
            <p:nvPr/>
          </p:nvGrpSpPr>
          <p:grpSpPr>
            <a:xfrm>
              <a:off x="2139480" y="4256280"/>
              <a:ext cx="506880" cy="533880"/>
              <a:chOff x="2139480" y="4256280"/>
              <a:chExt cx="506880" cy="533880"/>
            </a:xfrm>
          </p:grpSpPr>
          <p:sp>
            <p:nvSpPr>
              <p:cNvPr id="1743" name="CustomShape 20"/>
              <p:cNvSpPr/>
              <p:nvPr/>
            </p:nvSpPr>
            <p:spPr>
              <a:xfrm>
                <a:off x="2139480" y="425628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4" name="Line 21"/>
              <p:cNvSpPr/>
              <p:nvPr/>
            </p:nvSpPr>
            <p:spPr>
              <a:xfrm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5" name="Line 22"/>
              <p:cNvSpPr/>
              <p:nvPr/>
            </p:nvSpPr>
            <p:spPr>
              <a:xfrm flipH="1">
                <a:off x="2213640" y="433440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46" name="CustomShape 23"/>
            <p:cNvSpPr/>
            <p:nvPr/>
          </p:nvSpPr>
          <p:spPr>
            <a:xfrm>
              <a:off x="2027160" y="291132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747" name="Group 24"/>
            <p:cNvGrpSpPr/>
            <p:nvPr/>
          </p:nvGrpSpPr>
          <p:grpSpPr>
            <a:xfrm>
              <a:off x="3047040" y="4261680"/>
              <a:ext cx="503280" cy="529920"/>
              <a:chOff x="3047040" y="4261680"/>
              <a:chExt cx="503280" cy="529920"/>
            </a:xfrm>
          </p:grpSpPr>
          <p:sp>
            <p:nvSpPr>
              <p:cNvPr id="1748" name="CustomShape 25"/>
              <p:cNvSpPr/>
              <p:nvPr/>
            </p:nvSpPr>
            <p:spPr>
              <a:xfrm>
                <a:off x="3047040" y="426168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49" name="Line 26"/>
              <p:cNvSpPr/>
              <p:nvPr/>
            </p:nvSpPr>
            <p:spPr>
              <a:xfrm>
                <a:off x="3047040" y="4526640"/>
                <a:ext cx="26424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50" name="Line 27"/>
              <p:cNvSpPr/>
              <p:nvPr/>
            </p:nvSpPr>
            <p:spPr>
              <a:xfrm flipV="1">
                <a:off x="3298680" y="4339440"/>
                <a:ext cx="178200" cy="18720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51" name="CustomShape 28"/>
            <p:cNvSpPr/>
            <p:nvPr/>
          </p:nvSpPr>
          <p:spPr>
            <a:xfrm>
              <a:off x="2913120" y="290520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2" name="CustomShape 29"/>
            <p:cNvSpPr/>
            <p:nvPr/>
          </p:nvSpPr>
          <p:spPr>
            <a:xfrm rot="16200000">
              <a:off x="1671120" y="333360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53" name="CustomShape 30"/>
            <p:cNvSpPr/>
            <p:nvPr/>
          </p:nvSpPr>
          <p:spPr>
            <a:xfrm rot="16200000">
              <a:off x="2866680" y="332928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754" name="Group 31"/>
            <p:cNvGrpSpPr/>
            <p:nvPr/>
          </p:nvGrpSpPr>
          <p:grpSpPr>
            <a:xfrm>
              <a:off x="6545160" y="4239000"/>
              <a:ext cx="506880" cy="533880"/>
              <a:chOff x="6545160" y="4239000"/>
              <a:chExt cx="506880" cy="533880"/>
            </a:xfrm>
          </p:grpSpPr>
          <p:sp>
            <p:nvSpPr>
              <p:cNvPr id="1755" name="CustomShape 32"/>
              <p:cNvSpPr/>
              <p:nvPr/>
            </p:nvSpPr>
            <p:spPr>
              <a:xfrm>
                <a:off x="6545160" y="4239000"/>
                <a:ext cx="506880" cy="53388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56" name="Line 33"/>
              <p:cNvSpPr/>
              <p:nvPr/>
            </p:nvSpPr>
            <p:spPr>
              <a:xfrm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57" name="Line 34"/>
              <p:cNvSpPr/>
              <p:nvPr/>
            </p:nvSpPr>
            <p:spPr>
              <a:xfrm flipH="1">
                <a:off x="6619320" y="4317120"/>
                <a:ext cx="358920" cy="37764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58" name="CustomShape 35"/>
            <p:cNvSpPr/>
            <p:nvPr/>
          </p:nvSpPr>
          <p:spPr>
            <a:xfrm>
              <a:off x="643284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grpSp>
          <p:nvGrpSpPr>
            <p:cNvPr id="1759" name="Group 36"/>
            <p:cNvGrpSpPr/>
            <p:nvPr/>
          </p:nvGrpSpPr>
          <p:grpSpPr>
            <a:xfrm>
              <a:off x="7452360" y="4244400"/>
              <a:ext cx="503640" cy="529920"/>
              <a:chOff x="7452360" y="4244400"/>
              <a:chExt cx="503640" cy="529920"/>
            </a:xfrm>
          </p:grpSpPr>
          <p:sp>
            <p:nvSpPr>
              <p:cNvPr id="1760" name="CustomShape 37"/>
              <p:cNvSpPr/>
              <p:nvPr/>
            </p:nvSpPr>
            <p:spPr>
              <a:xfrm>
                <a:off x="7452720" y="4244400"/>
                <a:ext cx="503280" cy="529920"/>
              </a:xfrm>
              <a:prstGeom prst="ellipse">
                <a:avLst/>
              </a:prstGeom>
              <a:noFill/>
              <a:ln w="57240">
                <a:solidFill>
                  <a:schemeClr val="accent4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1" name="Line 38"/>
              <p:cNvSpPr/>
              <p:nvPr/>
            </p:nvSpPr>
            <p:spPr>
              <a:xfrm>
                <a:off x="7452360" y="4509360"/>
                <a:ext cx="264600" cy="3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62" name="Line 39"/>
              <p:cNvSpPr/>
              <p:nvPr/>
            </p:nvSpPr>
            <p:spPr>
              <a:xfrm flipV="1">
                <a:off x="7704360" y="4321800"/>
                <a:ext cx="178200" cy="187560"/>
              </a:xfrm>
              <a:prstGeom prst="line">
                <a:avLst/>
              </a:prstGeom>
              <a:ln w="5724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63" name="CustomShape 40"/>
            <p:cNvSpPr/>
            <p:nvPr/>
          </p:nvSpPr>
          <p:spPr>
            <a:xfrm>
              <a:off x="731880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4" name="CustomShape 41"/>
            <p:cNvSpPr/>
            <p:nvPr/>
          </p:nvSpPr>
          <p:spPr>
            <a:xfrm rot="5400000">
              <a:off x="8421840" y="4205880"/>
              <a:ext cx="361080" cy="579600"/>
            </a:xfrm>
            <a:prstGeom prst="triangle">
              <a:avLst>
                <a:gd name="adj" fmla="val 50000"/>
              </a:avLst>
            </a:prstGeom>
            <a:solidFill>
              <a:srgbClr val="002050"/>
            </a:solidFill>
            <a:ln w="324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5" name="CustomShape 42"/>
            <p:cNvSpPr/>
            <p:nvPr/>
          </p:nvSpPr>
          <p:spPr>
            <a:xfrm>
              <a:off x="8217360" y="289368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6" name="CustomShape 43"/>
            <p:cNvSpPr/>
            <p:nvPr/>
          </p:nvSpPr>
          <p:spPr>
            <a:xfrm rot="16200000">
              <a:off x="6076800" y="3315960"/>
              <a:ext cx="143424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Convolution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67" name="CustomShape 44"/>
            <p:cNvSpPr/>
            <p:nvPr/>
          </p:nvSpPr>
          <p:spPr>
            <a:xfrm rot="16200000">
              <a:off x="7272000" y="3312000"/>
              <a:ext cx="8121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ReLU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68" name="CustomShape 45"/>
            <p:cNvSpPr/>
            <p:nvPr/>
          </p:nvSpPr>
          <p:spPr>
            <a:xfrm rot="16200000">
              <a:off x="8100000" y="3323880"/>
              <a:ext cx="1011960" cy="483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Pooling</a:t>
              </a:r>
              <a:endParaRPr b="0" lang="en-US" sz="1400" spc="-1" strike="noStrike">
                <a:latin typeface="Arial"/>
              </a:endParaRPr>
            </a:p>
          </p:txBody>
        </p:sp>
        <p:sp>
          <p:nvSpPr>
            <p:cNvPr id="1769" name="CustomShape 46"/>
            <p:cNvSpPr/>
            <p:nvPr/>
          </p:nvSpPr>
          <p:spPr>
            <a:xfrm>
              <a:off x="91317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0" name="CustomShape 47"/>
            <p:cNvSpPr/>
            <p:nvPr/>
          </p:nvSpPr>
          <p:spPr>
            <a:xfrm rot="16200000">
              <a:off x="88696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771" name="Group 48"/>
            <p:cNvGrpSpPr/>
            <p:nvPr/>
          </p:nvGrpSpPr>
          <p:grpSpPr>
            <a:xfrm>
              <a:off x="9319320" y="4246560"/>
              <a:ext cx="409680" cy="526680"/>
              <a:chOff x="9319320" y="4246560"/>
              <a:chExt cx="409680" cy="526680"/>
            </a:xfrm>
          </p:grpSpPr>
          <p:sp>
            <p:nvSpPr>
              <p:cNvPr id="1772" name="CustomShape 49"/>
              <p:cNvSpPr/>
              <p:nvPr/>
            </p:nvSpPr>
            <p:spPr>
              <a:xfrm>
                <a:off x="93193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3" name="Line 50"/>
              <p:cNvSpPr/>
              <p:nvPr/>
            </p:nvSpPr>
            <p:spPr>
              <a:xfrm>
                <a:off x="9377640" y="4275360"/>
                <a:ext cx="29304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4" name="Line 51"/>
              <p:cNvSpPr/>
              <p:nvPr/>
            </p:nvSpPr>
            <p:spPr>
              <a:xfrm flipV="1">
                <a:off x="9377640" y="442188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5" name="Line 52"/>
              <p:cNvSpPr/>
              <p:nvPr/>
            </p:nvSpPr>
            <p:spPr>
              <a:xfrm>
                <a:off x="9377640" y="4509720"/>
                <a:ext cx="29304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6" name="Line 53"/>
              <p:cNvSpPr/>
              <p:nvPr/>
            </p:nvSpPr>
            <p:spPr>
              <a:xfrm flipV="1">
                <a:off x="9377640" y="4597560"/>
                <a:ext cx="29304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7" name="Line 54"/>
              <p:cNvSpPr/>
              <p:nvPr/>
            </p:nvSpPr>
            <p:spPr>
              <a:xfrm>
                <a:off x="9377640" y="427536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8" name="Line 55"/>
              <p:cNvSpPr/>
              <p:nvPr/>
            </p:nvSpPr>
            <p:spPr>
              <a:xfrm flipV="1">
                <a:off x="9377640" y="4421880"/>
                <a:ext cx="29304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79" name="CustomShape 56"/>
              <p:cNvSpPr/>
              <p:nvPr/>
            </p:nvSpPr>
            <p:spPr>
              <a:xfrm>
                <a:off x="93193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0" name="CustomShape 57"/>
              <p:cNvSpPr/>
              <p:nvPr/>
            </p:nvSpPr>
            <p:spPr>
              <a:xfrm>
                <a:off x="93193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1" name="CustomShape 58"/>
              <p:cNvSpPr/>
              <p:nvPr/>
            </p:nvSpPr>
            <p:spPr>
              <a:xfrm>
                <a:off x="93193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2" name="CustomShape 59"/>
              <p:cNvSpPr/>
              <p:nvPr/>
            </p:nvSpPr>
            <p:spPr>
              <a:xfrm>
                <a:off x="96706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3" name="CustomShape 60"/>
              <p:cNvSpPr/>
              <p:nvPr/>
            </p:nvSpPr>
            <p:spPr>
              <a:xfrm>
                <a:off x="96706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4" name="CustomShape 61"/>
              <p:cNvSpPr/>
              <p:nvPr/>
            </p:nvSpPr>
            <p:spPr>
              <a:xfrm>
                <a:off x="93193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5" name="Line 62"/>
              <p:cNvSpPr/>
              <p:nvPr/>
            </p:nvSpPr>
            <p:spPr>
              <a:xfrm flipV="1">
                <a:off x="9377640" y="4597560"/>
                <a:ext cx="29304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6" name="Line 63"/>
              <p:cNvSpPr/>
              <p:nvPr/>
            </p:nvSpPr>
            <p:spPr>
              <a:xfrm flipV="1">
                <a:off x="9377640" y="4421880"/>
                <a:ext cx="29304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7" name="Line 64"/>
              <p:cNvSpPr/>
              <p:nvPr/>
            </p:nvSpPr>
            <p:spPr>
              <a:xfrm>
                <a:off x="9377640" y="4392720"/>
                <a:ext cx="29304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88" name="Line 65"/>
              <p:cNvSpPr/>
              <p:nvPr/>
            </p:nvSpPr>
            <p:spPr>
              <a:xfrm>
                <a:off x="9377640" y="4392720"/>
                <a:ext cx="29304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  <p:sp>
          <p:nvSpPr>
            <p:cNvPr id="1789" name="CustomShape 66"/>
            <p:cNvSpPr/>
            <p:nvPr/>
          </p:nvSpPr>
          <p:spPr>
            <a:xfrm>
              <a:off x="10046160" y="2887560"/>
              <a:ext cx="771120" cy="2259720"/>
            </a:xfrm>
            <a:prstGeom prst="rect">
              <a:avLst/>
            </a:prstGeom>
            <a:noFill/>
            <a:ln w="19080">
              <a:solidFill>
                <a:schemeClr val="accent3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90" name="CustomShape 67"/>
            <p:cNvSpPr/>
            <p:nvPr/>
          </p:nvSpPr>
          <p:spPr>
            <a:xfrm rot="16200000">
              <a:off x="9784080" y="3183480"/>
              <a:ext cx="1298520" cy="751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Fully</a:t>
              </a:r>
              <a:endParaRPr b="0" lang="en-US" sz="1400" spc="-1" strike="noStrike">
                <a:latin typeface="Arial"/>
              </a:endParaRPr>
            </a:p>
            <a:p>
              <a:pPr algn="ctr"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1400" spc="-1" strike="noStrike">
                  <a:solidFill>
                    <a:srgbClr val="ffffff"/>
                  </a:solidFill>
                  <a:latin typeface="Segoe UI"/>
                </a:rPr>
                <a:t>connected</a:t>
              </a:r>
              <a:endParaRPr b="0" lang="en-US" sz="1400" spc="-1" strike="noStrike">
                <a:latin typeface="Arial"/>
              </a:endParaRPr>
            </a:p>
          </p:txBody>
        </p:sp>
        <p:grpSp>
          <p:nvGrpSpPr>
            <p:cNvPr id="1791" name="Group 68"/>
            <p:cNvGrpSpPr/>
            <p:nvPr/>
          </p:nvGrpSpPr>
          <p:grpSpPr>
            <a:xfrm>
              <a:off x="10233720" y="4246560"/>
              <a:ext cx="409680" cy="526680"/>
              <a:chOff x="10233720" y="4246560"/>
              <a:chExt cx="409680" cy="526680"/>
            </a:xfrm>
          </p:grpSpPr>
          <p:sp>
            <p:nvSpPr>
              <p:cNvPr id="1792" name="CustomShape 69"/>
              <p:cNvSpPr/>
              <p:nvPr/>
            </p:nvSpPr>
            <p:spPr>
              <a:xfrm>
                <a:off x="10233720" y="4597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3" name="Line 70"/>
              <p:cNvSpPr/>
              <p:nvPr/>
            </p:nvSpPr>
            <p:spPr>
              <a:xfrm>
                <a:off x="10292040" y="4275360"/>
                <a:ext cx="292680" cy="146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4" name="Line 71"/>
              <p:cNvSpPr/>
              <p:nvPr/>
            </p:nvSpPr>
            <p:spPr>
              <a:xfrm flipV="1">
                <a:off x="10292040" y="442188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5" name="Line 72"/>
              <p:cNvSpPr/>
              <p:nvPr/>
            </p:nvSpPr>
            <p:spPr>
              <a:xfrm>
                <a:off x="10292040" y="4509720"/>
                <a:ext cx="292680" cy="87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6" name="Line 73"/>
              <p:cNvSpPr/>
              <p:nvPr/>
            </p:nvSpPr>
            <p:spPr>
              <a:xfrm flipV="1">
                <a:off x="10292040" y="4597560"/>
                <a:ext cx="292680" cy="1447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7" name="Line 74"/>
              <p:cNvSpPr/>
              <p:nvPr/>
            </p:nvSpPr>
            <p:spPr>
              <a:xfrm>
                <a:off x="10292040" y="427536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8" name="Line 75"/>
              <p:cNvSpPr/>
              <p:nvPr/>
            </p:nvSpPr>
            <p:spPr>
              <a:xfrm flipV="1">
                <a:off x="10292040" y="4421880"/>
                <a:ext cx="292680" cy="322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799" name="CustomShape 76"/>
              <p:cNvSpPr/>
              <p:nvPr/>
            </p:nvSpPr>
            <p:spPr>
              <a:xfrm>
                <a:off x="10233720" y="4246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0" name="CustomShape 77"/>
              <p:cNvSpPr/>
              <p:nvPr/>
            </p:nvSpPr>
            <p:spPr>
              <a:xfrm>
                <a:off x="10233720" y="4480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1" name="CustomShape 78"/>
              <p:cNvSpPr/>
              <p:nvPr/>
            </p:nvSpPr>
            <p:spPr>
              <a:xfrm>
                <a:off x="10233720" y="47149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2" name="CustomShape 79"/>
              <p:cNvSpPr/>
              <p:nvPr/>
            </p:nvSpPr>
            <p:spPr>
              <a:xfrm>
                <a:off x="10585080" y="456840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3" name="CustomShape 80"/>
              <p:cNvSpPr/>
              <p:nvPr/>
            </p:nvSpPr>
            <p:spPr>
              <a:xfrm>
                <a:off x="10585080" y="439272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4" name="CustomShape 81"/>
              <p:cNvSpPr/>
              <p:nvPr/>
            </p:nvSpPr>
            <p:spPr>
              <a:xfrm>
                <a:off x="10233720" y="4363560"/>
                <a:ext cx="58320" cy="58320"/>
              </a:xfrm>
              <a:prstGeom prst="ellipse">
                <a:avLst/>
              </a:prstGeom>
              <a:solidFill>
                <a:srgbClr val="002050"/>
              </a:solidFill>
              <a:ln w="38160">
                <a:solidFill>
                  <a:srgbClr val="002050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5" name="Line 82"/>
              <p:cNvSpPr/>
              <p:nvPr/>
            </p:nvSpPr>
            <p:spPr>
              <a:xfrm flipV="1">
                <a:off x="10292040" y="4597560"/>
                <a:ext cx="292680" cy="2952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6" name="Line 83"/>
              <p:cNvSpPr/>
              <p:nvPr/>
            </p:nvSpPr>
            <p:spPr>
              <a:xfrm flipV="1">
                <a:off x="10292040" y="4421880"/>
                <a:ext cx="292680" cy="20520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7" name="Line 84"/>
              <p:cNvSpPr/>
              <p:nvPr/>
            </p:nvSpPr>
            <p:spPr>
              <a:xfrm>
                <a:off x="10292040" y="4392720"/>
                <a:ext cx="292680" cy="2916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  <p:sp>
            <p:nvSpPr>
              <p:cNvPr id="1808" name="Line 85"/>
              <p:cNvSpPr/>
              <p:nvPr/>
            </p:nvSpPr>
            <p:spPr>
              <a:xfrm>
                <a:off x="10292040" y="4392720"/>
                <a:ext cx="292680" cy="204840"/>
              </a:xfrm>
              <a:prstGeom prst="line">
                <a:avLst/>
              </a:prstGeom>
              <a:ln w="38160">
                <a:solidFill>
                  <a:srgbClr val="002050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/>
            </p:style>
          </p:sp>
        </p:grpSp>
      </p:grpSp>
      <p:grpSp>
        <p:nvGrpSpPr>
          <p:cNvPr id="1809" name="Group 86"/>
          <p:cNvGrpSpPr/>
          <p:nvPr/>
        </p:nvGrpSpPr>
        <p:grpSpPr>
          <a:xfrm>
            <a:off x="11198880" y="2921760"/>
            <a:ext cx="822240" cy="2172600"/>
            <a:chOff x="11198880" y="2921760"/>
            <a:chExt cx="822240" cy="2172600"/>
          </a:xfrm>
        </p:grpSpPr>
        <p:sp>
          <p:nvSpPr>
            <p:cNvPr id="1810" name="CustomShape 87"/>
            <p:cNvSpPr/>
            <p:nvPr/>
          </p:nvSpPr>
          <p:spPr>
            <a:xfrm>
              <a:off x="11198880" y="292176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X</a:t>
              </a:r>
              <a:endParaRPr b="0" lang="en-US" sz="8000" spc="-1" strike="noStrike">
                <a:latin typeface="Arial"/>
              </a:endParaRPr>
            </a:p>
          </p:txBody>
        </p:sp>
        <p:sp>
          <p:nvSpPr>
            <p:cNvPr id="1811" name="CustomShape 88"/>
            <p:cNvSpPr/>
            <p:nvPr/>
          </p:nvSpPr>
          <p:spPr>
            <a:xfrm>
              <a:off x="11198880" y="4272120"/>
              <a:ext cx="822240" cy="822240"/>
            </a:xfrm>
            <a:prstGeom prst="rect">
              <a:avLst/>
            </a:prstGeom>
            <a:solidFill>
              <a:schemeClr val="tx1"/>
            </a:solidFill>
            <a:ln w="3240">
              <a:solidFill>
                <a:srgbClr val="000000"/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46800" bIns="46800" anchor="ctr"/>
            <a:p>
              <a:pPr algn="ctr">
                <a:lnSpc>
                  <a:spcPct val="100000"/>
                </a:lnSpc>
              </a:pPr>
              <a:r>
                <a:rPr b="1" lang="en-US" sz="8000" spc="-1" strike="noStrike">
                  <a:solidFill>
                    <a:srgbClr val="282828"/>
                  </a:solidFill>
                  <a:latin typeface="Segoe UI"/>
                </a:rPr>
                <a:t>O</a:t>
              </a:r>
              <a:endParaRPr b="0" lang="en-US" sz="8000" spc="-1" strike="noStrike">
                <a:latin typeface="Arial"/>
              </a:endParaRPr>
            </a:p>
          </p:txBody>
        </p:sp>
      </p:grpSp>
      <p:sp>
        <p:nvSpPr>
          <p:cNvPr id="1812" name="CustomShape 89"/>
          <p:cNvSpPr/>
          <p:nvPr/>
        </p:nvSpPr>
        <p:spPr>
          <a:xfrm flipV="1">
            <a:off x="10866600" y="4020120"/>
            <a:ext cx="304560" cy="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2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3" name="CustomShape 90"/>
          <p:cNvSpPr/>
          <p:nvPr/>
        </p:nvSpPr>
        <p:spPr>
          <a:xfrm>
            <a:off x="11213280" y="235656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.92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14" name="CustomShape 91"/>
          <p:cNvSpPr/>
          <p:nvPr/>
        </p:nvSpPr>
        <p:spPr>
          <a:xfrm>
            <a:off x="11213280" y="5134680"/>
            <a:ext cx="769320" cy="56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000" spc="-1" strike="noStrike">
                <a:solidFill>
                  <a:srgbClr val="ffffff"/>
                </a:solidFill>
                <a:latin typeface="Segoe UI"/>
              </a:rPr>
              <a:t>.51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1815" name="Picture 95" descr=""/>
          <p:cNvPicPr/>
          <p:nvPr/>
        </p:nvPicPr>
        <p:blipFill>
          <a:blip r:embed="rId2"/>
          <a:stretch/>
        </p:blipFill>
        <p:spPr>
          <a:xfrm>
            <a:off x="3375720" y="713880"/>
            <a:ext cx="6271200" cy="170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3" dur="indefinite" restart="never" nodeType="tmRoot">
          <p:childTnLst>
            <p:seq>
              <p:cTn id="1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Gradient descent 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17" name="TextShape 2"/>
          <p:cNvSpPr txBox="1"/>
          <p:nvPr/>
        </p:nvSpPr>
        <p:spPr>
          <a:xfrm>
            <a:off x="274680" y="1212840"/>
            <a:ext cx="4993560" cy="29541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For each feature pixel and voting weight, adjust it up and down a bit and see how the error changes. 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818" name="CustomShape 3"/>
          <p:cNvSpPr/>
          <p:nvPr/>
        </p:nvSpPr>
        <p:spPr>
          <a:xfrm>
            <a:off x="6827760" y="906480"/>
            <a:ext cx="4393800" cy="4272480"/>
          </a:xfrm>
          <a:custGeom>
            <a:avLst/>
            <a:gdLst/>
            <a:ahLst/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24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9" name="CustomShape 4"/>
          <p:cNvSpPr/>
          <p:nvPr/>
        </p:nvSpPr>
        <p:spPr>
          <a:xfrm flipV="1">
            <a:off x="6519600" y="448560"/>
            <a:ext cx="360" cy="51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0" name="CustomShape 5"/>
          <p:cNvSpPr/>
          <p:nvPr/>
        </p:nvSpPr>
        <p:spPr>
          <a:xfrm>
            <a:off x="6519600" y="5554800"/>
            <a:ext cx="518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1" name="CustomShape 6"/>
          <p:cNvSpPr/>
          <p:nvPr/>
        </p:nvSpPr>
        <p:spPr>
          <a:xfrm>
            <a:off x="8298000" y="5707080"/>
            <a:ext cx="139428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50"/>
                </a:solidFill>
                <a:latin typeface="Segoe UI"/>
              </a:rPr>
              <a:t>weight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22" name="CustomShape 7"/>
          <p:cNvSpPr/>
          <p:nvPr/>
        </p:nvSpPr>
        <p:spPr>
          <a:xfrm rot="5400000">
            <a:off x="5526360" y="2595240"/>
            <a:ext cx="110340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50"/>
                </a:solidFill>
                <a:latin typeface="Segoe UI"/>
              </a:rPr>
              <a:t>error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23" name="CustomShape 8"/>
          <p:cNvSpPr/>
          <p:nvPr/>
        </p:nvSpPr>
        <p:spPr>
          <a:xfrm>
            <a:off x="7513560" y="2681640"/>
            <a:ext cx="347040" cy="320040"/>
          </a:xfrm>
          <a:prstGeom prst="ellipse">
            <a:avLst/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5" dur="indefinite" restart="never" nodeType="tmRoot">
          <p:childTnLst>
            <p:seq>
              <p:cTn id="1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Gradient descent 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25" name="TextShape 2"/>
          <p:cNvSpPr txBox="1"/>
          <p:nvPr/>
        </p:nvSpPr>
        <p:spPr>
          <a:xfrm>
            <a:off x="274680" y="1212840"/>
            <a:ext cx="4993560" cy="29541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For each feature pixel and voting weight, adjust it up and down a bit and see how the error changes. 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sp>
        <p:nvSpPr>
          <p:cNvPr id="1826" name="CustomShape 3"/>
          <p:cNvSpPr/>
          <p:nvPr/>
        </p:nvSpPr>
        <p:spPr>
          <a:xfrm>
            <a:off x="6827760" y="906480"/>
            <a:ext cx="4393800" cy="4272480"/>
          </a:xfrm>
          <a:custGeom>
            <a:avLst/>
            <a:gdLst/>
            <a:ahLst/>
            <a:rect l="l" t="t" r="r" b="b"/>
            <a:pathLst>
              <a:path w="3814549" h="3521124">
                <a:moveTo>
                  <a:pt x="0" y="13648"/>
                </a:moveTo>
                <a:cubicBezTo>
                  <a:pt x="606756" y="1768522"/>
                  <a:pt x="1213513" y="3523397"/>
                  <a:pt x="1849271" y="3521122"/>
                </a:cubicBezTo>
                <a:cubicBezTo>
                  <a:pt x="2485029" y="3518847"/>
                  <a:pt x="3149789" y="1759423"/>
                  <a:pt x="3814549" y="0"/>
                </a:cubicBezTo>
              </a:path>
            </a:pathLst>
          </a:custGeom>
          <a:noFill/>
          <a:ln w="57240">
            <a:solidFill>
              <a:srgbClr val="00205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7" name="CustomShape 4"/>
          <p:cNvSpPr/>
          <p:nvPr/>
        </p:nvSpPr>
        <p:spPr>
          <a:xfrm flipV="1">
            <a:off x="6519600" y="448560"/>
            <a:ext cx="360" cy="51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8" name="CustomShape 5"/>
          <p:cNvSpPr/>
          <p:nvPr/>
        </p:nvSpPr>
        <p:spPr>
          <a:xfrm>
            <a:off x="6519600" y="5554800"/>
            <a:ext cx="51847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1908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9" name="CustomShape 6"/>
          <p:cNvSpPr/>
          <p:nvPr/>
        </p:nvSpPr>
        <p:spPr>
          <a:xfrm>
            <a:off x="8298000" y="5707080"/>
            <a:ext cx="1394280" cy="62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50"/>
                </a:solidFill>
                <a:latin typeface="Segoe UI"/>
              </a:rPr>
              <a:t>weight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0" name="CustomShape 7"/>
          <p:cNvSpPr/>
          <p:nvPr/>
        </p:nvSpPr>
        <p:spPr>
          <a:xfrm rot="5400000">
            <a:off x="5526360" y="2595240"/>
            <a:ext cx="110340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400" spc="-1" strike="noStrike">
                <a:solidFill>
                  <a:srgbClr val="002050"/>
                </a:solidFill>
                <a:latin typeface="Segoe UI"/>
              </a:rPr>
              <a:t>error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831" name="CustomShape 8"/>
          <p:cNvSpPr/>
          <p:nvPr/>
        </p:nvSpPr>
        <p:spPr>
          <a:xfrm>
            <a:off x="7513560" y="2681640"/>
            <a:ext cx="347040" cy="320040"/>
          </a:xfrm>
          <a:prstGeom prst="ellipse">
            <a:avLst/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2" name="CustomShape 9"/>
          <p:cNvSpPr/>
          <p:nvPr/>
        </p:nvSpPr>
        <p:spPr>
          <a:xfrm>
            <a:off x="7776000" y="3405600"/>
            <a:ext cx="347040" cy="320040"/>
          </a:xfrm>
          <a:prstGeom prst="ellipse">
            <a:avLst/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3" name="CustomShape 10"/>
          <p:cNvSpPr/>
          <p:nvPr/>
        </p:nvSpPr>
        <p:spPr>
          <a:xfrm>
            <a:off x="7209000" y="1897200"/>
            <a:ext cx="347040" cy="320040"/>
          </a:xfrm>
          <a:prstGeom prst="ellipse">
            <a:avLst/>
          </a:prstGeom>
          <a:solidFill>
            <a:srgbClr val="002050"/>
          </a:solidFill>
          <a:ln w="324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4" name="CustomShape 11"/>
          <p:cNvSpPr/>
          <p:nvPr/>
        </p:nvSpPr>
        <p:spPr>
          <a:xfrm flipH="1" flipV="1">
            <a:off x="7437600" y="2201760"/>
            <a:ext cx="151920" cy="438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5" name="CustomShape 12"/>
          <p:cNvSpPr/>
          <p:nvPr/>
        </p:nvSpPr>
        <p:spPr>
          <a:xfrm>
            <a:off x="7742160" y="3042720"/>
            <a:ext cx="151920" cy="362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solidFill>
              <a:srgbClr val="002050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57" dur="indefinite" restart="never" nodeType="tmRoot">
          <p:childTnLst>
            <p:seq>
              <p:cTn id="1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8" descr=""/>
          <p:cNvPicPr/>
          <p:nvPr/>
        </p:nvPicPr>
        <p:blipFill>
          <a:blip r:embed="rId1"/>
          <a:stretch/>
        </p:blipFill>
        <p:spPr>
          <a:xfrm>
            <a:off x="7589880" y="2050560"/>
            <a:ext cx="3515040" cy="3408120"/>
          </a:xfrm>
          <a:prstGeom prst="rect">
            <a:avLst/>
          </a:prstGeom>
          <a:ln>
            <a:noFill/>
          </a:ln>
        </p:spPr>
      </p:pic>
      <p:pic>
        <p:nvPicPr>
          <p:cNvPr id="167" name="Picture 7" descr=""/>
          <p:cNvPicPr/>
          <p:nvPr/>
        </p:nvPicPr>
        <p:blipFill>
          <a:blip r:embed="rId2"/>
          <a:stretch/>
        </p:blipFill>
        <p:spPr>
          <a:xfrm>
            <a:off x="1036800" y="2049480"/>
            <a:ext cx="3495600" cy="3389040"/>
          </a:xfrm>
          <a:prstGeom prst="rect">
            <a:avLst/>
          </a:prstGeom>
          <a:ln>
            <a:noFill/>
          </a:ln>
        </p:spPr>
      </p:pic>
      <p:sp>
        <p:nvSpPr>
          <p:cNvPr id="16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Deciding is hard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69" name="CustomShape 2"/>
          <p:cNvSpPr/>
          <p:nvPr/>
        </p:nvSpPr>
        <p:spPr>
          <a:xfrm>
            <a:off x="4275720" y="1592280"/>
            <a:ext cx="3419640" cy="42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87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28700" spc="-1" strike="noStrike">
              <a:latin typeface="Arial"/>
            </a:endParaRPr>
          </a:p>
        </p:txBody>
      </p:sp>
      <p:sp>
        <p:nvSpPr>
          <p:cNvPr id="170" name="CustomShape 3"/>
          <p:cNvSpPr/>
          <p:nvPr/>
        </p:nvSpPr>
        <p:spPr>
          <a:xfrm>
            <a:off x="5127840" y="677880"/>
            <a:ext cx="1706400" cy="30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9900" spc="-1" strike="noStrike">
                <a:solidFill>
                  <a:srgbClr val="002060"/>
                </a:solidFill>
                <a:latin typeface="Segoe UI"/>
              </a:rPr>
              <a:t>?</a:t>
            </a:r>
            <a:endParaRPr b="0" lang="en-US" sz="199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Hyperparameters (knobs)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37" name="TextShape 2"/>
          <p:cNvSpPr txBox="1"/>
          <p:nvPr/>
        </p:nvSpPr>
        <p:spPr>
          <a:xfrm>
            <a:off x="274680" y="1212840"/>
            <a:ext cx="11886840" cy="547812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Convolution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Number of features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Size of features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Pooling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Window size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Window stride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Fully Connected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	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Number of neurons 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59" dur="indefinite" restart="never" nodeType="tmRoot">
          <p:childTnLst>
            <p:seq>
              <p:cTn id="1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8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Architecture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39" name="TextShape 2"/>
          <p:cNvSpPr txBox="1"/>
          <p:nvPr/>
        </p:nvSpPr>
        <p:spPr>
          <a:xfrm>
            <a:off x="274680" y="1212840"/>
            <a:ext cx="11886840" cy="141552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How many of each type of layer?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In what order?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Not just images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41" name="TextShape 2"/>
          <p:cNvSpPr txBox="1"/>
          <p:nvPr/>
        </p:nvSpPr>
        <p:spPr>
          <a:xfrm>
            <a:off x="274680" y="1212840"/>
            <a:ext cx="11886840" cy="19695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Any 2D (or 3D) data.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Things closer together are more closely related than things far away.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Images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843" name="Picture 3" descr=""/>
          <p:cNvPicPr/>
          <p:nvPr/>
        </p:nvPicPr>
        <p:blipFill>
          <a:blip r:embed="rId1"/>
          <a:stretch/>
        </p:blipFill>
        <p:spPr>
          <a:xfrm>
            <a:off x="4633200" y="2229120"/>
            <a:ext cx="4327920" cy="4195800"/>
          </a:xfrm>
          <a:prstGeom prst="rect">
            <a:avLst/>
          </a:prstGeom>
          <a:ln>
            <a:noFill/>
          </a:ln>
        </p:spPr>
      </p:pic>
      <p:sp>
        <p:nvSpPr>
          <p:cNvPr id="1844" name="CustomShape 2"/>
          <p:cNvSpPr/>
          <p:nvPr/>
        </p:nvSpPr>
        <p:spPr>
          <a:xfrm>
            <a:off x="4240080" y="1515960"/>
            <a:ext cx="395748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Columns of pixels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45" name="CustomShape 3"/>
          <p:cNvSpPr/>
          <p:nvPr/>
        </p:nvSpPr>
        <p:spPr>
          <a:xfrm>
            <a:off x="7929360" y="1904760"/>
            <a:ext cx="75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46" name="Group 4"/>
          <p:cNvGrpSpPr/>
          <p:nvPr/>
        </p:nvGrpSpPr>
        <p:grpSpPr>
          <a:xfrm>
            <a:off x="3812760" y="1834920"/>
            <a:ext cx="730800" cy="4073040"/>
            <a:chOff x="3812760" y="1834920"/>
            <a:chExt cx="730800" cy="4073040"/>
          </a:xfrm>
        </p:grpSpPr>
        <p:sp>
          <p:nvSpPr>
            <p:cNvPr id="1847" name="CustomShape 5"/>
            <p:cNvSpPr/>
            <p:nvPr/>
          </p:nvSpPr>
          <p:spPr>
            <a:xfrm rot="5400000">
              <a:off x="2554200" y="3093120"/>
              <a:ext cx="3247560" cy="73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Rows of pixels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48" name="CustomShape 6"/>
            <p:cNvSpPr/>
            <p:nvPr/>
          </p:nvSpPr>
          <p:spPr>
            <a:xfrm rot="5400000">
              <a:off x="3796920" y="5530680"/>
              <a:ext cx="75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65" dur="indefinite" restart="never" nodeType="tmRoot">
          <p:childTnLst>
            <p:seq>
              <p:cTn id="1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9" name="Picture 13" descr=""/>
          <p:cNvPicPr/>
          <p:nvPr/>
        </p:nvPicPr>
        <p:blipFill>
          <a:blip r:embed="rId1"/>
          <a:stretch/>
        </p:blipFill>
        <p:spPr>
          <a:xfrm>
            <a:off x="4633200" y="2229120"/>
            <a:ext cx="4327920" cy="4195800"/>
          </a:xfrm>
          <a:prstGeom prst="rect">
            <a:avLst/>
          </a:prstGeom>
          <a:ln>
            <a:noFill/>
          </a:ln>
        </p:spPr>
      </p:pic>
      <p:sp>
        <p:nvSpPr>
          <p:cNvPr id="1850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Sound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51" name="CustomShape 2"/>
          <p:cNvSpPr/>
          <p:nvPr/>
        </p:nvSpPr>
        <p:spPr>
          <a:xfrm>
            <a:off x="4301640" y="1515960"/>
            <a:ext cx="2581200" cy="73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Time steps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52" name="CustomShape 3"/>
          <p:cNvSpPr/>
          <p:nvPr/>
        </p:nvSpPr>
        <p:spPr>
          <a:xfrm>
            <a:off x="7929360" y="1904760"/>
            <a:ext cx="75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53" name="Group 4"/>
          <p:cNvGrpSpPr/>
          <p:nvPr/>
        </p:nvGrpSpPr>
        <p:grpSpPr>
          <a:xfrm>
            <a:off x="3412080" y="1829520"/>
            <a:ext cx="1245600" cy="4322880"/>
            <a:chOff x="3412080" y="1829520"/>
            <a:chExt cx="1245600" cy="4322880"/>
          </a:xfrm>
        </p:grpSpPr>
        <p:sp>
          <p:nvSpPr>
            <p:cNvPr id="1854" name="CustomShape 5"/>
            <p:cNvSpPr/>
            <p:nvPr/>
          </p:nvSpPr>
          <p:spPr>
            <a:xfrm rot="5400000">
              <a:off x="2160720" y="3080520"/>
              <a:ext cx="3747600" cy="124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Intensity in each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frequency band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55" name="CustomShape 6"/>
            <p:cNvSpPr/>
            <p:nvPr/>
          </p:nvSpPr>
          <p:spPr>
            <a:xfrm rot="5400000">
              <a:off x="3651120" y="5775120"/>
              <a:ext cx="75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67" dur="indefinite" restart="never" nodeType="tmRoot">
          <p:childTnLst>
            <p:seq>
              <p:cTn id="1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6" name="Picture 3" descr=""/>
          <p:cNvPicPr/>
          <p:nvPr/>
        </p:nvPicPr>
        <p:blipFill>
          <a:blip r:embed="rId1"/>
          <a:stretch/>
        </p:blipFill>
        <p:spPr>
          <a:xfrm>
            <a:off x="4633200" y="2229120"/>
            <a:ext cx="4327920" cy="4195800"/>
          </a:xfrm>
          <a:prstGeom prst="rect">
            <a:avLst/>
          </a:prstGeom>
          <a:ln>
            <a:noFill/>
          </a:ln>
        </p:spPr>
      </p:pic>
      <p:sp>
        <p:nvSpPr>
          <p:cNvPr id="1857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Text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58" name="CustomShape 2"/>
          <p:cNvSpPr/>
          <p:nvPr/>
        </p:nvSpPr>
        <p:spPr>
          <a:xfrm>
            <a:off x="4341960" y="1058760"/>
            <a:ext cx="2447280" cy="12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Position in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sentence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59" name="CustomShape 3"/>
          <p:cNvSpPr/>
          <p:nvPr/>
        </p:nvSpPr>
        <p:spPr>
          <a:xfrm>
            <a:off x="7929360" y="1904760"/>
            <a:ext cx="75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60" name="Group 4"/>
          <p:cNvGrpSpPr/>
          <p:nvPr/>
        </p:nvGrpSpPr>
        <p:grpSpPr>
          <a:xfrm>
            <a:off x="3335760" y="1972080"/>
            <a:ext cx="1245600" cy="4180320"/>
            <a:chOff x="3335760" y="1972080"/>
            <a:chExt cx="1245600" cy="4180320"/>
          </a:xfrm>
        </p:grpSpPr>
        <p:sp>
          <p:nvSpPr>
            <p:cNvPr id="1861" name="CustomShape 5"/>
            <p:cNvSpPr/>
            <p:nvPr/>
          </p:nvSpPr>
          <p:spPr>
            <a:xfrm rot="5400000">
              <a:off x="2759760" y="2547720"/>
              <a:ext cx="2397240" cy="124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Words in</a:t>
              </a:r>
              <a:endParaRPr b="0" lang="en-US" sz="3200" spc="-1" strike="noStrike">
                <a:latin typeface="Arial"/>
              </a:endParaRPr>
            </a:p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dictionary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62" name="CustomShape 6"/>
            <p:cNvSpPr/>
            <p:nvPr/>
          </p:nvSpPr>
          <p:spPr>
            <a:xfrm rot="5400000">
              <a:off x="3651120" y="5775120"/>
              <a:ext cx="75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Limitations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64" name="TextShape 2"/>
          <p:cNvSpPr txBox="1"/>
          <p:nvPr/>
        </p:nvSpPr>
        <p:spPr>
          <a:xfrm>
            <a:off x="274680" y="1212840"/>
            <a:ext cx="11886840" cy="26463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ConvNets only capture local “spatial” patterns in data.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If the data can’t be made to look like an image, ConvNets are less useful.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5" name="Picture 10" descr=""/>
          <p:cNvPicPr/>
          <p:nvPr/>
        </p:nvPicPr>
        <p:blipFill>
          <a:blip r:embed="rId1"/>
          <a:stretch/>
        </p:blipFill>
        <p:spPr>
          <a:xfrm>
            <a:off x="4633200" y="2225520"/>
            <a:ext cx="4327920" cy="4195800"/>
          </a:xfrm>
          <a:prstGeom prst="rect">
            <a:avLst/>
          </a:prstGeom>
          <a:ln>
            <a:noFill/>
          </a:ln>
        </p:spPr>
      </p:pic>
      <p:sp>
        <p:nvSpPr>
          <p:cNvPr id="186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Customer data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67" name="CustomShape 2"/>
          <p:cNvSpPr/>
          <p:nvPr/>
        </p:nvSpPr>
        <p:spPr>
          <a:xfrm>
            <a:off x="4148280" y="-7920"/>
            <a:ext cx="4368960" cy="2275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Name, age,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address, email,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purchases,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3200" spc="-1" strike="noStrike">
                <a:solidFill>
                  <a:srgbClr val="ffffff"/>
                </a:solidFill>
                <a:latin typeface="Segoe UI"/>
              </a:rPr>
              <a:t>browsing activity,…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1868" name="CustomShape 3"/>
          <p:cNvSpPr/>
          <p:nvPr/>
        </p:nvSpPr>
        <p:spPr>
          <a:xfrm>
            <a:off x="7929360" y="1440000"/>
            <a:ext cx="754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solidFill>
              <a:schemeClr val="tx1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1869" name="Group 4"/>
          <p:cNvGrpSpPr/>
          <p:nvPr/>
        </p:nvGrpSpPr>
        <p:grpSpPr>
          <a:xfrm>
            <a:off x="3590640" y="2074320"/>
            <a:ext cx="730800" cy="4078080"/>
            <a:chOff x="3590640" y="2074320"/>
            <a:chExt cx="730800" cy="4078080"/>
          </a:xfrm>
        </p:grpSpPr>
        <p:sp>
          <p:nvSpPr>
            <p:cNvPr id="1870" name="CustomShape 5"/>
            <p:cNvSpPr/>
            <p:nvPr/>
          </p:nvSpPr>
          <p:spPr>
            <a:xfrm rot="5400000">
              <a:off x="2679480" y="2985120"/>
              <a:ext cx="2552760" cy="7308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182880" rIns="182880" tIns="146160" bIns="146160"/>
            <a:p>
              <a:pPr>
                <a:lnSpc>
                  <a:spcPct val="90000"/>
                </a:lnSpc>
                <a:spcAft>
                  <a:spcPts val="601"/>
                </a:spcAft>
              </a:pPr>
              <a:r>
                <a:rPr b="0" lang="en-US" sz="3200" spc="-1" strike="noStrike">
                  <a:solidFill>
                    <a:srgbClr val="ffffff"/>
                  </a:solidFill>
                  <a:latin typeface="Segoe UI"/>
                </a:rPr>
                <a:t>Customers</a:t>
              </a:r>
              <a:endParaRPr b="0" lang="en-US" sz="3200" spc="-1" strike="noStrike">
                <a:latin typeface="Arial"/>
              </a:endParaRPr>
            </a:p>
          </p:txBody>
        </p:sp>
        <p:sp>
          <p:nvSpPr>
            <p:cNvPr id="1871" name="CustomShape 6"/>
            <p:cNvSpPr/>
            <p:nvPr/>
          </p:nvSpPr>
          <p:spPr>
            <a:xfrm rot="5400000">
              <a:off x="3651120" y="5775120"/>
              <a:ext cx="754200" cy="360"/>
            </a:xfrm>
            <a:custGeom>
              <a:avLst/>
              <a:gdLst/>
              <a:ahLst/>
              <a:rect l="l" t="t" r="r" b="b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57240">
              <a:solidFill>
                <a:schemeClr val="tx1"/>
              </a:solidFill>
              <a:round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</p:spTree>
  </p:cSld>
  <p:timing>
    <p:tnLst>
      <p:par>
        <p:cTn id="173" dur="indefinite" restart="never" nodeType="tmRoot">
          <p:childTnLst>
            <p:seq>
              <p:cTn id="1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Rule of thumb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73" name="TextShape 2"/>
          <p:cNvSpPr txBox="1"/>
          <p:nvPr/>
        </p:nvSpPr>
        <p:spPr>
          <a:xfrm>
            <a:off x="2560680" y="1668600"/>
            <a:ext cx="7009920" cy="29541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If your data is just as useful after swapping any of your columns with each other, then you can’t use Convolutional Neural Networks.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In a nutshell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75" name="TextShape 2"/>
          <p:cNvSpPr txBox="1"/>
          <p:nvPr/>
        </p:nvSpPr>
        <p:spPr>
          <a:xfrm>
            <a:off x="274680" y="1212840"/>
            <a:ext cx="11886840" cy="129240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ConvNets are great at finding patterns and using them to classify images.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77" dur="indefinite" restart="never" nodeType="tmRoot">
          <p:childTnLst>
            <p:seq>
              <p:cTn id="1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Picture 13" descr=""/>
          <p:cNvPicPr/>
          <p:nvPr/>
        </p:nvPicPr>
        <p:blipFill>
          <a:blip r:embed="rId1"/>
          <a:stretch/>
        </p:blipFill>
        <p:spPr>
          <a:xfrm>
            <a:off x="1058400" y="2049480"/>
            <a:ext cx="3473640" cy="3367800"/>
          </a:xfrm>
          <a:prstGeom prst="rect">
            <a:avLst/>
          </a:prstGeom>
          <a:ln>
            <a:noFill/>
          </a:ln>
        </p:spPr>
      </p:pic>
      <p:pic>
        <p:nvPicPr>
          <p:cNvPr id="172" name="Picture 12" descr=""/>
          <p:cNvPicPr/>
          <p:nvPr/>
        </p:nvPicPr>
        <p:blipFill>
          <a:blip r:embed="rId2"/>
          <a:stretch/>
        </p:blipFill>
        <p:spPr>
          <a:xfrm>
            <a:off x="7588440" y="2049480"/>
            <a:ext cx="3506040" cy="3399120"/>
          </a:xfrm>
          <a:prstGeom prst="rect">
            <a:avLst/>
          </a:prstGeom>
          <a:ln>
            <a:noFill/>
          </a:ln>
        </p:spPr>
      </p:pic>
      <p:sp>
        <p:nvSpPr>
          <p:cNvPr id="173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What computers see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275720" y="1592280"/>
            <a:ext cx="3419640" cy="422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28700" spc="-1" strike="noStrike">
                <a:solidFill>
                  <a:srgbClr val="002060"/>
                </a:solidFill>
                <a:latin typeface="Segoe UI"/>
              </a:rPr>
              <a:t>=</a:t>
            </a:r>
            <a:endParaRPr b="0" lang="en-US" sz="28700" spc="-1" strike="noStrike">
              <a:latin typeface="Arial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5127840" y="677880"/>
            <a:ext cx="1706400" cy="302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182880" rIns="182880" tIns="146160" bIns="146160"/>
          <a:p>
            <a:pPr>
              <a:lnSpc>
                <a:spcPct val="90000"/>
              </a:lnSpc>
              <a:spcAft>
                <a:spcPts val="601"/>
              </a:spcAft>
            </a:pPr>
            <a:r>
              <a:rPr b="0" lang="en-US" sz="19900" spc="-1" strike="noStrike">
                <a:solidFill>
                  <a:srgbClr val="002060"/>
                </a:solidFill>
                <a:latin typeface="Segoe UI"/>
              </a:rPr>
              <a:t>?</a:t>
            </a:r>
            <a:endParaRPr b="0" lang="en-US" sz="199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6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Also check out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77" name="TextShape 2"/>
          <p:cNvSpPr txBox="1"/>
          <p:nvPr/>
        </p:nvSpPr>
        <p:spPr>
          <a:xfrm>
            <a:off x="274680" y="1212840"/>
            <a:ext cx="11886840" cy="480096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1"/>
              </a:rPr>
              <a:t>Deep Learning Demystified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Notes from Stanford CS 231 course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(Justin Johnson and Andrej Karpathy)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The writings of Christopher </a:t>
            </a: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Olah</a:t>
            </a: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  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878" name="Picture 3" descr=""/>
          <p:cNvPicPr/>
          <p:nvPr/>
        </p:nvPicPr>
        <p:blipFill>
          <a:blip r:embed="rId6"/>
          <a:stretch/>
        </p:blipFill>
        <p:spPr>
          <a:xfrm>
            <a:off x="6675480" y="449280"/>
            <a:ext cx="3733560" cy="2800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9" dur="indefinite" restart="never" nodeType="tmRoot">
          <p:childTnLst>
            <p:seq>
              <p:cTn id="1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Some ConvNet/DNN toolkits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80" name="TextShape 2"/>
          <p:cNvSpPr txBox="1"/>
          <p:nvPr/>
        </p:nvSpPr>
        <p:spPr>
          <a:xfrm>
            <a:off x="274680" y="1212840"/>
            <a:ext cx="11886840" cy="547812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1"/>
              </a:rPr>
              <a:t>Caffe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(Berkeley Vision and Learning Center)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CNTK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(Microsoft)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Deeplearning4j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(Skymind)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TensorFlow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(Google)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Theano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(University of Montreal + broad community)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6"/>
              </a:rPr>
              <a:t>Torch</a:t>
            </a:r>
            <a:r>
              <a:rPr b="0" lang="en-US" sz="4000" spc="-1" strike="noStrike">
                <a:solidFill>
                  <a:srgbClr val="ffffff"/>
                </a:solidFill>
                <a:latin typeface="Segoe UI Light"/>
              </a:rPr>
              <a:t> (Ronan Collobert)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r>
              <a:rPr b="0" lang="en-US" sz="4000" spc="-1" strike="noStrike" u="sng">
                <a:solidFill>
                  <a:srgbClr val="002050"/>
                </a:solidFill>
                <a:uFillTx/>
                <a:latin typeface="Segoe UI Light"/>
                <a:hlinkClick r:id="rId7"/>
              </a:rPr>
              <a:t>Many others</a:t>
            </a: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799"/>
              </a:spcBef>
            </a:pPr>
            <a:endParaRPr b="0" lang="en-US" sz="4000" spc="-1" strike="noStrike">
              <a:solidFill>
                <a:srgbClr val="ffffff"/>
              </a:solidFill>
              <a:latin typeface="Segoe UI Light"/>
            </a:endParaRPr>
          </a:p>
        </p:txBody>
      </p:sp>
    </p:spTree>
  </p:cSld>
  <p:timing>
    <p:tnLst>
      <p:par>
        <p:cTn id="181" dur="indefinite" restart="never" nodeType="tmRoot">
          <p:childTnLst>
            <p:seq>
              <p:cTn id="1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TextShape 1"/>
          <p:cNvSpPr txBox="1"/>
          <p:nvPr/>
        </p:nvSpPr>
        <p:spPr>
          <a:xfrm>
            <a:off x="274680" y="295200"/>
            <a:ext cx="11889360" cy="91728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</a:pPr>
            <a:r>
              <a:rPr b="0" lang="en-US" sz="4800" spc="-100" strike="noStrike">
                <a:solidFill>
                  <a:srgbClr val="ffffff"/>
                </a:solidFill>
                <a:latin typeface="Segoe UI Light"/>
              </a:rPr>
              <a:t>Thanks for listening!</a:t>
            </a:r>
            <a:endParaRPr b="0" lang="en-US" sz="4800" spc="-1" strike="noStrike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882" name="TextShape 2"/>
          <p:cNvSpPr txBox="1"/>
          <p:nvPr/>
        </p:nvSpPr>
        <p:spPr>
          <a:xfrm>
            <a:off x="426960" y="1440000"/>
            <a:ext cx="5638320" cy="4474800"/>
          </a:xfrm>
          <a:prstGeom prst="rect">
            <a:avLst/>
          </a:prstGeom>
          <a:noFill/>
          <a:ln>
            <a:noFill/>
          </a:ln>
        </p:spPr>
        <p:txBody>
          <a:bodyPr lIns="146160" rIns="146160" tIns="91440" bIns="91440"/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Segoe UI Light"/>
              </a:rPr>
              <a:t>Connect with me online: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 u="sng">
                <a:solidFill>
                  <a:srgbClr val="002050"/>
                </a:solidFill>
                <a:uFillTx/>
                <a:latin typeface="Segoe UI Light"/>
                <a:hlinkClick r:id="rId1"/>
              </a:rPr>
              <a:t>Brandon Rohrer on LinkedIn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 u="sng">
                <a:solidFill>
                  <a:srgbClr val="002050"/>
                </a:solidFill>
                <a:uFillTx/>
                <a:latin typeface="Segoe UI Light"/>
                <a:hlinkClick r:id="rId2"/>
              </a:rPr>
              <a:t>@_</a:t>
            </a:r>
            <a:r>
              <a:rPr b="0" lang="en-US" sz="3200" spc="-1" strike="noStrike" u="sng">
                <a:solidFill>
                  <a:srgbClr val="002050"/>
                </a:solidFill>
                <a:uFillTx/>
                <a:latin typeface="Segoe UI Light"/>
                <a:hlinkClick r:id="rId3"/>
              </a:rPr>
              <a:t>brohrer</a:t>
            </a:r>
            <a:r>
              <a:rPr b="0" lang="en-US" sz="3200" spc="-1" strike="noStrike" u="sng">
                <a:solidFill>
                  <a:srgbClr val="002050"/>
                </a:solidFill>
                <a:uFillTx/>
                <a:latin typeface="Segoe UI Light"/>
                <a:hlinkClick r:id="rId4"/>
              </a:rPr>
              <a:t>_ on Twitter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3200" spc="-1" strike="noStrike">
                <a:solidFill>
                  <a:srgbClr val="ffffff"/>
                </a:solidFill>
                <a:latin typeface="Segoe UI Light"/>
              </a:rPr>
              <a:t>#HowItWorks #ConvNet </a:t>
            </a:r>
            <a:endParaRPr b="0" lang="en-US" sz="32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r>
              <a:rPr b="0" lang="en-US" sz="2400" spc="-1" strike="noStrike" u="sng">
                <a:solidFill>
                  <a:srgbClr val="002050"/>
                </a:solidFill>
                <a:uFillTx/>
                <a:latin typeface="Segoe UI Light"/>
                <a:hlinkClick r:id="rId5"/>
              </a:rPr>
              <a:t>brohrer@microsoft.com</a:t>
            </a:r>
            <a:endParaRPr b="0" lang="en-US" sz="24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endParaRPr b="0" lang="en-US" sz="24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endParaRPr b="0" lang="en-US" sz="2400" spc="-1" strike="noStrike">
              <a:solidFill>
                <a:srgbClr val="ffffff"/>
              </a:solidFill>
              <a:latin typeface="Segoe UI Light"/>
            </a:endParaRPr>
          </a:p>
          <a:p>
            <a:pPr>
              <a:lnSpc>
                <a:spcPct val="90000"/>
              </a:lnSpc>
              <a:spcBef>
                <a:spcPts val="1225"/>
              </a:spcBef>
            </a:pPr>
            <a:endParaRPr b="0" lang="en-US" sz="2400" spc="-1" strike="noStrike">
              <a:solidFill>
                <a:srgbClr val="ffffff"/>
              </a:solidFill>
              <a:latin typeface="Segoe UI Light"/>
            </a:endParaRPr>
          </a:p>
        </p:txBody>
      </p:sp>
      <p:pic>
        <p:nvPicPr>
          <p:cNvPr id="1883" name="Picture 4" descr=""/>
          <p:cNvPicPr/>
          <p:nvPr/>
        </p:nvPicPr>
        <p:blipFill>
          <a:blip r:embed="rId6"/>
          <a:srcRect l="9921" t="5095" r="9921" b="24346"/>
          <a:stretch/>
        </p:blipFill>
        <p:spPr>
          <a:xfrm>
            <a:off x="7056360" y="982800"/>
            <a:ext cx="2504880" cy="327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3" dur="indefinite" restart="never" nodeType="tmRoot">
          <p:childTnLst>
            <p:seq>
              <p:cTn id="1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72c6"/>
      </a:dk2>
      <a:lt2>
        <a:srgbClr val="d2d2d2"/>
      </a:lt2>
      <a:accent1>
        <a:srgbClr val="ba141a"/>
      </a:accent1>
      <a:accent2>
        <a:srgbClr val="0072c6"/>
      </a:accent2>
      <a:accent3>
        <a:srgbClr val="442359"/>
      </a:accent3>
      <a:accent4>
        <a:srgbClr val="002050"/>
      </a:accent4>
      <a:accent5>
        <a:srgbClr val="008272"/>
      </a:accent5>
      <a:accent6>
        <a:srgbClr val="dc3c00"/>
      </a:accent6>
      <a:hlink>
        <a:srgbClr val="002050"/>
      </a:hlink>
      <a:folHlink>
        <a:srgbClr val="00205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Machine_Learning_Analytics_Data_Science_Conference_Fall_2015_Template</Template>
  <TotalTime>63770</TotalTime>
  <Application>LibreOffice/6.0.7.3$Linux_X86_64 LibreOffice_project/00m0$Build-3</Application>
  <Words>1151</Words>
  <Paragraphs>372</Paragraphs>
  <Company>Microsoft Corporation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2015-10-21T21:04:06Z</dcterms:created>
  <dc:creator>Teresa Bohaty</dc:creator>
  <dc:description>Template: Mitchell Derrey, Silver Fox Productions
Formatting: 
Audience Type:</dc:description>
  <cp:keywords>Machine Learning Analytics ＆ Data Science Conference</cp:keywords>
  <dc:language>en-US</dc:language>
  <cp:lastModifiedBy/>
  <dcterms:modified xsi:type="dcterms:W3CDTF">2019-04-21T07:44:48Z</dcterms:modified>
  <cp:revision>267</cp:revision>
  <dc:subject>Machine Learning, Analytics &amp; Data Science Conference</dc:subject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Audience">
    <vt:lpwstr/>
  </property>
  <property fmtid="{D5CDD505-2E9C-101B-9397-08002B2CF9AE}" pid="4" name="Audience1">
    <vt:lpwstr/>
  </property>
  <property fmtid="{D5CDD505-2E9C-101B-9397-08002B2CF9AE}" pid="5" name="Campaign">
    <vt:lpwstr/>
  </property>
  <property fmtid="{D5CDD505-2E9C-101B-9397-08002B2CF9AE}" pid="6" name="Company">
    <vt:lpwstr>Microsoft Corporation</vt:lpwstr>
  </property>
  <property fmtid="{D5CDD505-2E9C-101B-9397-08002B2CF9AE}" pid="7" name="ContentTypeId">
    <vt:lpwstr>0x01010032F282A732A10A40B5E6861B9720A85B</vt:lpwstr>
  </property>
  <property fmtid="{D5CDD505-2E9C-101B-9397-08002B2CF9AE}" pid="8" name="Event Location">
    <vt:lpwstr>23;#Redmond|c18f3657-b811-49ee-9b08-ce77b3e7702b</vt:lpwstr>
  </property>
  <property fmtid="{D5CDD505-2E9C-101B-9397-08002B2CF9AE}" pid="9" name="Event Name">
    <vt:lpwstr>224;#Machine Learning, Analytics and Data Science Conference|2f5995e3-1e3d-4c27-96d6-c6c80990926c</vt:lpwstr>
  </property>
  <property fmtid="{D5CDD505-2E9C-101B-9397-08002B2CF9AE}" pid="10" name="Event Venue">
    <vt:lpwstr>6;#Microsoft Conference Center|9ee5e79d-18a6-44c6-bfde-7021198eb4fc</vt:lpwstr>
  </property>
  <property fmtid="{D5CDD505-2E9C-101B-9397-08002B2CF9AE}" pid="11" name="Event1">
    <vt:lpwstr>622;#Unassigned|2c8af875-f38a-40b8-a0a9-056aed3fc8c0</vt:lpwstr>
  </property>
  <property fmtid="{D5CDD505-2E9C-101B-9397-08002B2CF9AE}" pid="12" name="HiddenSlides">
    <vt:i4>0</vt:i4>
  </property>
  <property fmtid="{D5CDD505-2E9C-101B-9397-08002B2CF9AE}" pid="13" name="HyperlinksChanged">
    <vt:bool>0</vt:bool>
  </property>
  <property fmtid="{D5CDD505-2E9C-101B-9397-08002B2CF9AE}" pid="14" name="IsMyDocuments">
    <vt:bool>1</vt:bool>
  </property>
  <property fmtid="{D5CDD505-2E9C-101B-9397-08002B2CF9AE}" pid="15" name="LinksUpToDate">
    <vt:bool>0</vt:bool>
  </property>
  <property fmtid="{D5CDD505-2E9C-101B-9397-08002B2CF9AE}" pid="16" name="MMClips">
    <vt:i4>0</vt:i4>
  </property>
  <property fmtid="{D5CDD505-2E9C-101B-9397-08002B2CF9AE}" pid="17" name="Notes">
    <vt:i4>0</vt:i4>
  </property>
  <property fmtid="{D5CDD505-2E9C-101B-9397-08002B2CF9AE}" pid="18" name="PresentationFormat">
    <vt:lpwstr>Custom</vt:lpwstr>
  </property>
  <property fmtid="{D5CDD505-2E9C-101B-9397-08002B2CF9AE}" pid="19" name="Product">
    <vt:lpwstr/>
  </property>
  <property fmtid="{D5CDD505-2E9C-101B-9397-08002B2CF9AE}" pid="20" name="ScaleCrop">
    <vt:bool>0</vt:bool>
  </property>
  <property fmtid="{D5CDD505-2E9C-101B-9397-08002B2CF9AE}" pid="21" name="ShareDoc">
    <vt:bool>0</vt:bool>
  </property>
  <property fmtid="{D5CDD505-2E9C-101B-9397-08002B2CF9AE}" pid="22" name="Slides">
    <vt:i4>92</vt:i4>
  </property>
  <property fmtid="{D5CDD505-2E9C-101B-9397-08002B2CF9AE}" pid="23" name="TaxKeyword">
    <vt:lpwstr>430;#Machine Learning Analytics ＆ Data Science Conference|6a8167b2-07eb-471d-b603-254287b7ce90</vt:lpwstr>
  </property>
  <property fmtid="{D5CDD505-2E9C-101B-9397-08002B2CF9AE}" pid="24" name="Track">
    <vt:lpwstr/>
  </property>
</Properties>
</file>